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71"/>
  </p:notesMasterIdLst>
  <p:sldIdLst>
    <p:sldId id="256" r:id="rId2"/>
    <p:sldId id="257" r:id="rId3"/>
    <p:sldId id="258" r:id="rId4"/>
    <p:sldId id="259" r:id="rId5"/>
    <p:sldId id="260" r:id="rId6"/>
    <p:sldId id="324"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Lst>
  <p:sldSz cx="9144000" cy="5143500" type="screen16x9"/>
  <p:notesSz cx="6858000" cy="9144000"/>
  <p:embeddedFontLst>
    <p:embeddedFont>
      <p:font typeface="Calibri" panose="020F0502020204030204" pitchFamily="34" charset="0"/>
      <p:regular r:id="rId72"/>
      <p:bold r:id="rId73"/>
      <p:italic r:id="rId74"/>
      <p:boldItalic r:id="rId75"/>
    </p:embeddedFont>
    <p:embeddedFont>
      <p:font typeface="Dosis" pitchFamily="2" charset="0"/>
      <p:regular r:id="rId76"/>
      <p:bold r:id="rId77"/>
    </p:embeddedFont>
    <p:embeddedFont>
      <p:font typeface="Dosis ExtraLight" pitchFamily="2" charset="0"/>
      <p:regular r:id="rId78"/>
      <p:bold r:id="rId79"/>
    </p:embeddedFont>
    <p:embeddedFont>
      <p:font typeface="Montserrat" panose="00000500000000000000" pitchFamily="2" charset="0"/>
      <p:regular r:id="rId80"/>
      <p:bold r:id="rId81"/>
      <p:italic r:id="rId82"/>
      <p:boldItalic r:id="rId83"/>
    </p:embeddedFont>
    <p:embeddedFont>
      <p:font typeface="Titillium Web" panose="00000500000000000000" pitchFamily="2" charset="0"/>
      <p:regular r:id="rId84"/>
      <p:bold r:id="rId85"/>
      <p:italic r:id="rId86"/>
      <p:boldItalic r:id="rId87"/>
    </p:embeddedFont>
    <p:embeddedFont>
      <p:font typeface="Titillium Web ExtraLight" panose="00000300000000000000" pitchFamily="2" charset="0"/>
      <p:regular r:id="rId88"/>
      <p:bold r:id="rId89"/>
      <p:italic r:id="rId90"/>
      <p:boldItalic r:id="rId91"/>
    </p:embeddedFont>
    <p:embeddedFont>
      <p:font typeface="Titillium Web Light" panose="00000400000000000000" pitchFamily="2" charset="0"/>
      <p:regular r:id="rId92"/>
      <p:bold r:id="rId93"/>
      <p:italic r:id="rId94"/>
      <p:boldItalic r:id="rId95"/>
    </p:embeddedFont>
    <p:embeddedFont>
      <p:font typeface="Verdana" panose="020B0604030504040204" pitchFamily="34" charset="0"/>
      <p:regular r:id="rId96"/>
      <p:bold r:id="rId97"/>
      <p:italic r:id="rId98"/>
      <p:boldItalic r:id="rId9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0" roundtripDataSignature="AMtx7mjmebtVz4m6F5jG+L96lzgyl2pRx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266D6B0-B201-490D-BE16-2CC478B855F3}">
  <a:tblStyle styleId="{4266D6B0-B201-490D-BE16-2CC478B855F3}" styleName="Table_0">
    <a:wholeTbl>
      <a:tcTxStyle b="off" i="off">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86E5058E-0EBE-4029-95B9-EDA7CEC782A3}"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89" d="100"/>
          <a:sy n="89" d="100"/>
        </p:scale>
        <p:origin x="762"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3.fntdata"/><Relationship Id="rId89" Type="http://schemas.openxmlformats.org/officeDocument/2006/relationships/font" Target="fonts/font18.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3.fntdata"/><Relationship Id="rId79" Type="http://schemas.openxmlformats.org/officeDocument/2006/relationships/font" Target="fonts/font8.fntdata"/><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font" Target="fonts/font19.fntdata"/><Relationship Id="rId95" Type="http://schemas.openxmlformats.org/officeDocument/2006/relationships/font" Target="fonts/font24.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9.fntdata"/><Relationship Id="rId85" Type="http://schemas.openxmlformats.org/officeDocument/2006/relationships/font" Target="fonts/font14.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4.fntdata"/><Relationship Id="rId83" Type="http://schemas.openxmlformats.org/officeDocument/2006/relationships/font" Target="fonts/font12.fntdata"/><Relationship Id="rId88" Type="http://schemas.openxmlformats.org/officeDocument/2006/relationships/font" Target="fonts/font17.fntdata"/><Relationship Id="rId91" Type="http://schemas.openxmlformats.org/officeDocument/2006/relationships/font" Target="fonts/font20.fntdata"/><Relationship Id="rId96"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font" Target="fonts/font15.fntdata"/><Relationship Id="rId94" Type="http://schemas.openxmlformats.org/officeDocument/2006/relationships/font" Target="fonts/font23.fntdata"/><Relationship Id="rId99" Type="http://schemas.openxmlformats.org/officeDocument/2006/relationships/font" Target="fonts/font28.fntdata"/><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5.fntdata"/><Relationship Id="rId97" Type="http://schemas.openxmlformats.org/officeDocument/2006/relationships/font" Target="fonts/font26.fntdata"/><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 Id="rId92" Type="http://schemas.openxmlformats.org/officeDocument/2006/relationships/font" Target="fonts/font2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6.fntdata"/><Relationship Id="rId61" Type="http://schemas.openxmlformats.org/officeDocument/2006/relationships/slide" Target="slides/slide60.xml"/><Relationship Id="rId82"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6.fntdata"/><Relationship Id="rId100" Type="http://customschemas.google.com/relationships/presentationmetadata" Target="meta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fntdata"/><Relationship Id="rId93" Type="http://schemas.openxmlformats.org/officeDocument/2006/relationships/font" Target="fonts/font22.fntdata"/><Relationship Id="rId98" Type="http://schemas.openxmlformats.org/officeDocument/2006/relationships/font" Target="fonts/font27.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2"/>
        <p:cNvGrpSpPr/>
        <p:nvPr/>
      </p:nvGrpSpPr>
      <p:grpSpPr>
        <a:xfrm>
          <a:off x="0" y="0"/>
          <a:ext cx="0" cy="0"/>
          <a:chOff x="0" y="0"/>
          <a:chExt cx="0" cy="0"/>
        </a:xfrm>
      </p:grpSpPr>
      <p:sp>
        <p:nvSpPr>
          <p:cNvPr id="3833" name="Google Shape;383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34" name="Google Shape;383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8"/>
        <p:cNvGrpSpPr/>
        <p:nvPr/>
      </p:nvGrpSpPr>
      <p:grpSpPr>
        <a:xfrm>
          <a:off x="0" y="0"/>
          <a:ext cx="0" cy="0"/>
          <a:chOff x="0" y="0"/>
          <a:chExt cx="0" cy="0"/>
        </a:xfrm>
      </p:grpSpPr>
      <p:sp>
        <p:nvSpPr>
          <p:cNvPr id="3929" name="Google Shape;3929;g137d0a7d35e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0" name="Google Shape;3930;g137d0a7d35e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4"/>
        <p:cNvGrpSpPr/>
        <p:nvPr/>
      </p:nvGrpSpPr>
      <p:grpSpPr>
        <a:xfrm>
          <a:off x="0" y="0"/>
          <a:ext cx="0" cy="0"/>
          <a:chOff x="0" y="0"/>
          <a:chExt cx="0" cy="0"/>
        </a:xfrm>
      </p:grpSpPr>
      <p:sp>
        <p:nvSpPr>
          <p:cNvPr id="3935" name="Google Shape;3935;g12028b7e86b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36" name="Google Shape;3936;g12028b7e86b_1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6"/>
        <p:cNvGrpSpPr/>
        <p:nvPr/>
      </p:nvGrpSpPr>
      <p:grpSpPr>
        <a:xfrm>
          <a:off x="0" y="0"/>
          <a:ext cx="0" cy="0"/>
          <a:chOff x="0" y="0"/>
          <a:chExt cx="0" cy="0"/>
        </a:xfrm>
      </p:grpSpPr>
      <p:sp>
        <p:nvSpPr>
          <p:cNvPr id="3947" name="Google Shape;394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48" name="Google Shape;394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3"/>
        <p:cNvGrpSpPr/>
        <p:nvPr/>
      </p:nvGrpSpPr>
      <p:grpSpPr>
        <a:xfrm>
          <a:off x="0" y="0"/>
          <a:ext cx="0" cy="0"/>
          <a:chOff x="0" y="0"/>
          <a:chExt cx="0" cy="0"/>
        </a:xfrm>
      </p:grpSpPr>
      <p:sp>
        <p:nvSpPr>
          <p:cNvPr id="3954" name="Google Shape;3954;g137d0a7d35e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55" name="Google Shape;3955;g137d0a7d35e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0"/>
        <p:cNvGrpSpPr/>
        <p:nvPr/>
      </p:nvGrpSpPr>
      <p:grpSpPr>
        <a:xfrm>
          <a:off x="0" y="0"/>
          <a:ext cx="0" cy="0"/>
          <a:chOff x="0" y="0"/>
          <a:chExt cx="0" cy="0"/>
        </a:xfrm>
      </p:grpSpPr>
      <p:sp>
        <p:nvSpPr>
          <p:cNvPr id="3961" name="Google Shape;3961;g137d0a7d35e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62" name="Google Shape;3962;g137d0a7d35e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8"/>
        <p:cNvGrpSpPr/>
        <p:nvPr/>
      </p:nvGrpSpPr>
      <p:grpSpPr>
        <a:xfrm>
          <a:off x="0" y="0"/>
          <a:ext cx="0" cy="0"/>
          <a:chOff x="0" y="0"/>
          <a:chExt cx="0" cy="0"/>
        </a:xfrm>
      </p:grpSpPr>
      <p:sp>
        <p:nvSpPr>
          <p:cNvPr id="3969" name="Google Shape;396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70" name="Google Shape;397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5"/>
        <p:cNvGrpSpPr/>
        <p:nvPr/>
      </p:nvGrpSpPr>
      <p:grpSpPr>
        <a:xfrm>
          <a:off x="0" y="0"/>
          <a:ext cx="0" cy="0"/>
          <a:chOff x="0" y="0"/>
          <a:chExt cx="0" cy="0"/>
        </a:xfrm>
      </p:grpSpPr>
      <p:sp>
        <p:nvSpPr>
          <p:cNvPr id="3976" name="Google Shape;39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77" name="Google Shape;39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3"/>
        <p:cNvGrpSpPr/>
        <p:nvPr/>
      </p:nvGrpSpPr>
      <p:grpSpPr>
        <a:xfrm>
          <a:off x="0" y="0"/>
          <a:ext cx="0" cy="0"/>
          <a:chOff x="0" y="0"/>
          <a:chExt cx="0" cy="0"/>
        </a:xfrm>
      </p:grpSpPr>
      <p:sp>
        <p:nvSpPr>
          <p:cNvPr id="3984" name="Google Shape;398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5" name="Google Shape;398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1"/>
        <p:cNvGrpSpPr/>
        <p:nvPr/>
      </p:nvGrpSpPr>
      <p:grpSpPr>
        <a:xfrm>
          <a:off x="0" y="0"/>
          <a:ext cx="0" cy="0"/>
          <a:chOff x="0" y="0"/>
          <a:chExt cx="0" cy="0"/>
        </a:xfrm>
      </p:grpSpPr>
      <p:sp>
        <p:nvSpPr>
          <p:cNvPr id="3992" name="Google Shape;399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93" name="Google Shape;399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1"/>
        <p:cNvGrpSpPr/>
        <p:nvPr/>
      </p:nvGrpSpPr>
      <p:grpSpPr>
        <a:xfrm>
          <a:off x="0" y="0"/>
          <a:ext cx="0" cy="0"/>
          <a:chOff x="0" y="0"/>
          <a:chExt cx="0" cy="0"/>
        </a:xfrm>
      </p:grpSpPr>
      <p:sp>
        <p:nvSpPr>
          <p:cNvPr id="4002" name="Google Shape;400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03" name="Google Shape;400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8"/>
        <p:cNvGrpSpPr/>
        <p:nvPr/>
      </p:nvGrpSpPr>
      <p:grpSpPr>
        <a:xfrm>
          <a:off x="0" y="0"/>
          <a:ext cx="0" cy="0"/>
          <a:chOff x="0" y="0"/>
          <a:chExt cx="0" cy="0"/>
        </a:xfrm>
      </p:grpSpPr>
      <p:sp>
        <p:nvSpPr>
          <p:cNvPr id="3839" name="Google Shape;383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40" name="Google Shape;384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8"/>
        <p:cNvGrpSpPr/>
        <p:nvPr/>
      </p:nvGrpSpPr>
      <p:grpSpPr>
        <a:xfrm>
          <a:off x="0" y="0"/>
          <a:ext cx="0" cy="0"/>
          <a:chOff x="0" y="0"/>
          <a:chExt cx="0" cy="0"/>
        </a:xfrm>
      </p:grpSpPr>
      <p:sp>
        <p:nvSpPr>
          <p:cNvPr id="4009" name="Google Shape;400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10" name="Google Shape;401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3"/>
        <p:cNvGrpSpPr/>
        <p:nvPr/>
      </p:nvGrpSpPr>
      <p:grpSpPr>
        <a:xfrm>
          <a:off x="0" y="0"/>
          <a:ext cx="0" cy="0"/>
          <a:chOff x="0" y="0"/>
          <a:chExt cx="0" cy="0"/>
        </a:xfrm>
      </p:grpSpPr>
      <p:sp>
        <p:nvSpPr>
          <p:cNvPr id="4024" name="Google Shape;402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25" name="Google Shape;4025;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3"/>
        <p:cNvGrpSpPr/>
        <p:nvPr/>
      </p:nvGrpSpPr>
      <p:grpSpPr>
        <a:xfrm>
          <a:off x="0" y="0"/>
          <a:ext cx="0" cy="0"/>
          <a:chOff x="0" y="0"/>
          <a:chExt cx="0" cy="0"/>
        </a:xfrm>
      </p:grpSpPr>
      <p:sp>
        <p:nvSpPr>
          <p:cNvPr id="4034" name="Google Shape;403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35" name="Google Shape;4035;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5"/>
        <p:cNvGrpSpPr/>
        <p:nvPr/>
      </p:nvGrpSpPr>
      <p:grpSpPr>
        <a:xfrm>
          <a:off x="0" y="0"/>
          <a:ext cx="0" cy="0"/>
          <a:chOff x="0" y="0"/>
          <a:chExt cx="0" cy="0"/>
        </a:xfrm>
      </p:grpSpPr>
      <p:sp>
        <p:nvSpPr>
          <p:cNvPr id="4066" name="Google Shape;406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7" name="Google Shape;4067;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Introduccion 0.10</a:t>
            </a:r>
            <a:endParaRPr sz="1700">
              <a:solidFill>
                <a:schemeClr val="dk1"/>
              </a:solidFill>
              <a:latin typeface="Verdana"/>
              <a:ea typeface="Verdana"/>
              <a:cs typeface="Verdana"/>
              <a:sym typeface="Verdana"/>
            </a:endParaRPr>
          </a:p>
          <a:p>
            <a:pPr marL="457200" lvl="0"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Objetivos 0.10</a:t>
            </a:r>
            <a:endParaRPr sz="1700">
              <a:solidFill>
                <a:schemeClr val="dk1"/>
              </a:solidFill>
              <a:latin typeface="Verdana"/>
              <a:ea typeface="Verdana"/>
              <a:cs typeface="Verdana"/>
              <a:sym typeface="Verdana"/>
            </a:endParaRPr>
          </a:p>
          <a:p>
            <a:pPr marL="457200" lvl="0"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Analisis</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Preparación del ambiente (Marcelo)0.15</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Exploración de datos (Marcelo) 1.75</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Limpieza de datos (Daniel) 2</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Imputaciones (Maela) 2</a:t>
            </a:r>
            <a:endParaRPr sz="1700">
              <a:solidFill>
                <a:schemeClr val="dk1"/>
              </a:solidFill>
              <a:latin typeface="Verdana"/>
              <a:ea typeface="Verdana"/>
              <a:cs typeface="Verdana"/>
              <a:sym typeface="Verdana"/>
            </a:endParaRPr>
          </a:p>
          <a:p>
            <a:pPr marL="914400" lvl="1" indent="-336550" algn="l" rtl="0">
              <a:lnSpc>
                <a:spcPct val="115000"/>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Post exploración - limpieza/imputación (Enzo) 2 </a:t>
            </a:r>
            <a:endParaRPr sz="1700" b="1">
              <a:solidFill>
                <a:schemeClr val="dk1"/>
              </a:solidFill>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Creación de nuevas columnas con valor predictiva (Enzo)</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Exportación de resultados (Enzo)</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Exploración con Geopandas (Enzo)</a:t>
            </a:r>
            <a:endParaRPr sz="1700">
              <a:solidFill>
                <a:schemeClr val="dk1"/>
              </a:solidFill>
              <a:latin typeface="Verdana"/>
              <a:ea typeface="Verdana"/>
              <a:cs typeface="Verdana"/>
              <a:sym typeface="Verdana"/>
            </a:endParaRPr>
          </a:p>
          <a:p>
            <a:pPr marL="457200" lvl="0"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Conclusiones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4"/>
        <p:cNvGrpSpPr/>
        <p:nvPr/>
      </p:nvGrpSpPr>
      <p:grpSpPr>
        <a:xfrm>
          <a:off x="0" y="0"/>
          <a:ext cx="0" cy="0"/>
          <a:chOff x="0" y="0"/>
          <a:chExt cx="0" cy="0"/>
        </a:xfrm>
      </p:grpSpPr>
      <p:sp>
        <p:nvSpPr>
          <p:cNvPr id="4075" name="Google Shape;407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76" name="Google Shape;407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2"/>
        <p:cNvGrpSpPr/>
        <p:nvPr/>
      </p:nvGrpSpPr>
      <p:grpSpPr>
        <a:xfrm>
          <a:off x="0" y="0"/>
          <a:ext cx="0" cy="0"/>
          <a:chOff x="0" y="0"/>
          <a:chExt cx="0" cy="0"/>
        </a:xfrm>
      </p:grpSpPr>
      <p:sp>
        <p:nvSpPr>
          <p:cNvPr id="4083" name="Google Shape;408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4" name="Google Shape;408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0"/>
        <p:cNvGrpSpPr/>
        <p:nvPr/>
      </p:nvGrpSpPr>
      <p:grpSpPr>
        <a:xfrm>
          <a:off x="0" y="0"/>
          <a:ext cx="0" cy="0"/>
          <a:chOff x="0" y="0"/>
          <a:chExt cx="0" cy="0"/>
        </a:xfrm>
      </p:grpSpPr>
      <p:sp>
        <p:nvSpPr>
          <p:cNvPr id="4101" name="Google Shape;410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02" name="Google Shape;4102;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n"/>
              <a:t>Modelo 2: Toma todos las columnas nuevas de valores predictivo excluyendo las creadas a partir de place name, dado que no agregaban valor de predicción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8"/>
        <p:cNvGrpSpPr/>
        <p:nvPr/>
      </p:nvGrpSpPr>
      <p:grpSpPr>
        <a:xfrm>
          <a:off x="0" y="0"/>
          <a:ext cx="0" cy="0"/>
          <a:chOff x="0" y="0"/>
          <a:chExt cx="0" cy="0"/>
        </a:xfrm>
      </p:grpSpPr>
      <p:sp>
        <p:nvSpPr>
          <p:cNvPr id="4109" name="Google Shape;4109;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10" name="Google Shape;4110;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Arial"/>
              <a:buChar char="●"/>
            </a:pPr>
            <a:r>
              <a:rPr lang="en"/>
              <a:t>Modelo 2: Toma todos las columnas nuevas de valores predictivo excluyendo las creadas a partir de place name, dado que no agregaban valor de predicción</a:t>
            </a:r>
            <a:endParaRPr/>
          </a:p>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3"/>
        <p:cNvGrpSpPr/>
        <p:nvPr/>
      </p:nvGrpSpPr>
      <p:grpSpPr>
        <a:xfrm>
          <a:off x="0" y="0"/>
          <a:ext cx="0" cy="0"/>
          <a:chOff x="0" y="0"/>
          <a:chExt cx="0" cy="0"/>
        </a:xfrm>
      </p:grpSpPr>
      <p:sp>
        <p:nvSpPr>
          <p:cNvPr id="4124" name="Google Shape;4124;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25" name="Google Shape;4125;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1"/>
        <p:cNvGrpSpPr/>
        <p:nvPr/>
      </p:nvGrpSpPr>
      <p:grpSpPr>
        <a:xfrm>
          <a:off x="0" y="0"/>
          <a:ext cx="0" cy="0"/>
          <a:chOff x="0" y="0"/>
          <a:chExt cx="0" cy="0"/>
        </a:xfrm>
      </p:grpSpPr>
      <p:sp>
        <p:nvSpPr>
          <p:cNvPr id="4132" name="Google Shape;4132;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33" name="Google Shape;4133;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6"/>
        <p:cNvGrpSpPr/>
        <p:nvPr/>
      </p:nvGrpSpPr>
      <p:grpSpPr>
        <a:xfrm>
          <a:off x="0" y="0"/>
          <a:ext cx="0" cy="0"/>
          <a:chOff x="0" y="0"/>
          <a:chExt cx="0" cy="0"/>
        </a:xfrm>
      </p:grpSpPr>
      <p:sp>
        <p:nvSpPr>
          <p:cNvPr id="3847" name="Google Shape;384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48" name="Google Shape;38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En el contexto del comienzo de la pandemia, donde los hospitales se veían saturados con altos nivel de ocupación de camas, surgió la necesidad de predecir la probabilidad de que un paciente (recién ingresado a la guardia) vaya a ocupar una cama o no.</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9"/>
        <p:cNvGrpSpPr/>
        <p:nvPr/>
      </p:nvGrpSpPr>
      <p:grpSpPr>
        <a:xfrm>
          <a:off x="0" y="0"/>
          <a:ext cx="0" cy="0"/>
          <a:chOff x="0" y="0"/>
          <a:chExt cx="0" cy="0"/>
        </a:xfrm>
      </p:grpSpPr>
      <p:sp>
        <p:nvSpPr>
          <p:cNvPr id="4140" name="Google Shape;414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41" name="Google Shape;4141;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4"/>
        <p:cNvGrpSpPr/>
        <p:nvPr/>
      </p:nvGrpSpPr>
      <p:grpSpPr>
        <a:xfrm>
          <a:off x="0" y="0"/>
          <a:ext cx="0" cy="0"/>
          <a:chOff x="0" y="0"/>
          <a:chExt cx="0" cy="0"/>
        </a:xfrm>
      </p:grpSpPr>
      <p:sp>
        <p:nvSpPr>
          <p:cNvPr id="4155" name="Google Shape;4155;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56" name="Google Shape;4156;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Introduccion 0.10</a:t>
            </a:r>
            <a:endParaRPr sz="1700">
              <a:solidFill>
                <a:schemeClr val="dk1"/>
              </a:solidFill>
              <a:latin typeface="Verdana"/>
              <a:ea typeface="Verdana"/>
              <a:cs typeface="Verdana"/>
              <a:sym typeface="Verdana"/>
            </a:endParaRPr>
          </a:p>
          <a:p>
            <a:pPr marL="457200" lvl="0"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Objetivos 0.10</a:t>
            </a:r>
            <a:endParaRPr sz="1700">
              <a:solidFill>
                <a:schemeClr val="dk1"/>
              </a:solidFill>
              <a:latin typeface="Verdana"/>
              <a:ea typeface="Verdana"/>
              <a:cs typeface="Verdana"/>
              <a:sym typeface="Verdana"/>
            </a:endParaRPr>
          </a:p>
          <a:p>
            <a:pPr marL="457200" lvl="0"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Analisis</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Preparación del ambiente (Marcelo)0.15</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Exploración de datos (Marcelo) 1.75</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Limpieza de datos (Daniel) 2</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Imputaciones (Maela) 2</a:t>
            </a:r>
            <a:endParaRPr sz="1700">
              <a:solidFill>
                <a:schemeClr val="dk1"/>
              </a:solidFill>
              <a:latin typeface="Verdana"/>
              <a:ea typeface="Verdana"/>
              <a:cs typeface="Verdana"/>
              <a:sym typeface="Verdana"/>
            </a:endParaRPr>
          </a:p>
          <a:p>
            <a:pPr marL="914400" lvl="1" indent="-336550" algn="l" rtl="0">
              <a:lnSpc>
                <a:spcPct val="115000"/>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Post exploración - limpieza/imputación (Enzo) 2 </a:t>
            </a:r>
            <a:endParaRPr sz="1700" b="1">
              <a:solidFill>
                <a:schemeClr val="dk1"/>
              </a:solidFill>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Creación de nuevas columnas con valor predictiva (Enzo)</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Exportación de resultados (Enzo)</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Exploración con Geopandas (Enzo)</a:t>
            </a:r>
            <a:endParaRPr sz="1700">
              <a:solidFill>
                <a:schemeClr val="dk1"/>
              </a:solidFill>
              <a:latin typeface="Verdana"/>
              <a:ea typeface="Verdana"/>
              <a:cs typeface="Verdana"/>
              <a:sym typeface="Verdana"/>
            </a:endParaRPr>
          </a:p>
          <a:p>
            <a:pPr marL="457200" lvl="0"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Conclusiones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1"/>
        <p:cNvGrpSpPr/>
        <p:nvPr/>
      </p:nvGrpSpPr>
      <p:grpSpPr>
        <a:xfrm>
          <a:off x="0" y="0"/>
          <a:ext cx="0" cy="0"/>
          <a:chOff x="0" y="0"/>
          <a:chExt cx="0" cy="0"/>
        </a:xfrm>
      </p:grpSpPr>
      <p:sp>
        <p:nvSpPr>
          <p:cNvPr id="4162" name="Google Shape;4162;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63" name="Google Shape;4163;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Introduccion 0.10</a:t>
            </a:r>
            <a:endParaRPr sz="1700">
              <a:solidFill>
                <a:schemeClr val="dk1"/>
              </a:solidFill>
              <a:latin typeface="Verdana"/>
              <a:ea typeface="Verdana"/>
              <a:cs typeface="Verdana"/>
              <a:sym typeface="Verdana"/>
            </a:endParaRPr>
          </a:p>
          <a:p>
            <a:pPr marL="457200" lvl="0"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Objetivos 0.10</a:t>
            </a:r>
            <a:endParaRPr sz="1700">
              <a:solidFill>
                <a:schemeClr val="dk1"/>
              </a:solidFill>
              <a:latin typeface="Verdana"/>
              <a:ea typeface="Verdana"/>
              <a:cs typeface="Verdana"/>
              <a:sym typeface="Verdana"/>
            </a:endParaRPr>
          </a:p>
          <a:p>
            <a:pPr marL="457200" lvl="0"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Analisis</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Preparación del ambiente (Marcelo)0.15</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Exploración de datos (Marcelo) 1.75</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Limpieza de datos (Daniel) 2</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Imputaciones (Maela) 2</a:t>
            </a:r>
            <a:endParaRPr sz="1700">
              <a:solidFill>
                <a:schemeClr val="dk1"/>
              </a:solidFill>
              <a:latin typeface="Verdana"/>
              <a:ea typeface="Verdana"/>
              <a:cs typeface="Verdana"/>
              <a:sym typeface="Verdana"/>
            </a:endParaRPr>
          </a:p>
          <a:p>
            <a:pPr marL="914400" lvl="1" indent="-336550" algn="l" rtl="0">
              <a:lnSpc>
                <a:spcPct val="115000"/>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Post exploración - limpieza/imputación (Enzo) 2 </a:t>
            </a:r>
            <a:endParaRPr sz="1700" b="1">
              <a:solidFill>
                <a:schemeClr val="dk1"/>
              </a:solidFill>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Creación de nuevas columnas con valor predictiva (Enzo)</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Exportación de resultados (Enzo)</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Exploración con Geopandas (Enzo)</a:t>
            </a:r>
            <a:endParaRPr sz="1700">
              <a:solidFill>
                <a:schemeClr val="dk1"/>
              </a:solidFill>
              <a:latin typeface="Verdana"/>
              <a:ea typeface="Verdana"/>
              <a:cs typeface="Verdana"/>
              <a:sym typeface="Verdana"/>
            </a:endParaRPr>
          </a:p>
          <a:p>
            <a:pPr marL="457200" lvl="0"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Conclusiones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8"/>
        <p:cNvGrpSpPr/>
        <p:nvPr/>
      </p:nvGrpSpPr>
      <p:grpSpPr>
        <a:xfrm>
          <a:off x="0" y="0"/>
          <a:ext cx="0" cy="0"/>
          <a:chOff x="0" y="0"/>
          <a:chExt cx="0" cy="0"/>
        </a:xfrm>
      </p:grpSpPr>
      <p:sp>
        <p:nvSpPr>
          <p:cNvPr id="4169" name="Google Shape;4169;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70" name="Google Shape;4170;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5"/>
        <p:cNvGrpSpPr/>
        <p:nvPr/>
      </p:nvGrpSpPr>
      <p:grpSpPr>
        <a:xfrm>
          <a:off x="0" y="0"/>
          <a:ext cx="0" cy="0"/>
          <a:chOff x="0" y="0"/>
          <a:chExt cx="0" cy="0"/>
        </a:xfrm>
      </p:grpSpPr>
      <p:sp>
        <p:nvSpPr>
          <p:cNvPr id="4176" name="Google Shape;4176;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77" name="Google Shape;4177;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3"/>
        <p:cNvGrpSpPr/>
        <p:nvPr/>
      </p:nvGrpSpPr>
      <p:grpSpPr>
        <a:xfrm>
          <a:off x="0" y="0"/>
          <a:ext cx="0" cy="0"/>
          <a:chOff x="0" y="0"/>
          <a:chExt cx="0" cy="0"/>
        </a:xfrm>
      </p:grpSpPr>
      <p:sp>
        <p:nvSpPr>
          <p:cNvPr id="4184" name="Google Shape;4184;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85" name="Google Shape;4185;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4"/>
        <p:cNvGrpSpPr/>
        <p:nvPr/>
      </p:nvGrpSpPr>
      <p:grpSpPr>
        <a:xfrm>
          <a:off x="0" y="0"/>
          <a:ext cx="0" cy="0"/>
          <a:chOff x="0" y="0"/>
          <a:chExt cx="0" cy="0"/>
        </a:xfrm>
      </p:grpSpPr>
      <p:sp>
        <p:nvSpPr>
          <p:cNvPr id="4205" name="Google Shape;4205;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06" name="Google Shape;4206;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3"/>
        <p:cNvGrpSpPr/>
        <p:nvPr/>
      </p:nvGrpSpPr>
      <p:grpSpPr>
        <a:xfrm>
          <a:off x="0" y="0"/>
          <a:ext cx="0" cy="0"/>
          <a:chOff x="0" y="0"/>
          <a:chExt cx="0" cy="0"/>
        </a:xfrm>
      </p:grpSpPr>
      <p:sp>
        <p:nvSpPr>
          <p:cNvPr id="4214" name="Google Shape;4214;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15" name="Google Shape;4215;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9"/>
        <p:cNvGrpSpPr/>
        <p:nvPr/>
      </p:nvGrpSpPr>
      <p:grpSpPr>
        <a:xfrm>
          <a:off x="0" y="0"/>
          <a:ext cx="0" cy="0"/>
          <a:chOff x="0" y="0"/>
          <a:chExt cx="0" cy="0"/>
        </a:xfrm>
      </p:grpSpPr>
      <p:sp>
        <p:nvSpPr>
          <p:cNvPr id="4220" name="Google Shape;4220;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21" name="Google Shape;4221;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5"/>
        <p:cNvGrpSpPr/>
        <p:nvPr/>
      </p:nvGrpSpPr>
      <p:grpSpPr>
        <a:xfrm>
          <a:off x="0" y="0"/>
          <a:ext cx="0" cy="0"/>
          <a:chOff x="0" y="0"/>
          <a:chExt cx="0" cy="0"/>
        </a:xfrm>
      </p:grpSpPr>
      <p:sp>
        <p:nvSpPr>
          <p:cNvPr id="4226" name="Google Shape;4226;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27" name="Google Shape;4227;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3"/>
        <p:cNvGrpSpPr/>
        <p:nvPr/>
      </p:nvGrpSpPr>
      <p:grpSpPr>
        <a:xfrm>
          <a:off x="0" y="0"/>
          <a:ext cx="0" cy="0"/>
          <a:chOff x="0" y="0"/>
          <a:chExt cx="0" cy="0"/>
        </a:xfrm>
      </p:grpSpPr>
      <p:sp>
        <p:nvSpPr>
          <p:cNvPr id="3854" name="Google Shape;385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55" name="Google Shape;385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20650" lvl="0" indent="-120650" algn="l" rtl="0">
              <a:lnSpc>
                <a:spcPct val="100000"/>
              </a:lnSpc>
              <a:spcBef>
                <a:spcPts val="800"/>
              </a:spcBef>
              <a:spcAft>
                <a:spcPts val="0"/>
              </a:spcAft>
              <a:buClr>
                <a:schemeClr val="dk1"/>
              </a:buClr>
              <a:buSzPts val="1700"/>
              <a:buChar char="●"/>
            </a:pPr>
            <a:r>
              <a:rPr lang="en" sz="800" i="1">
                <a:solidFill>
                  <a:schemeClr val="dk1"/>
                </a:solidFill>
                <a:latin typeface="Verdana"/>
                <a:ea typeface="Verdana"/>
                <a:cs typeface="Verdana"/>
                <a:sym typeface="Verdana"/>
              </a:rPr>
              <a:t>Fuente de Información: COVID-19 Mexico Patient Health Dataset</a:t>
            </a:r>
            <a:endParaRPr sz="800" i="1">
              <a:solidFill>
                <a:schemeClr val="dk1"/>
              </a:solidFill>
              <a:latin typeface="Verdana"/>
              <a:ea typeface="Verdana"/>
              <a:cs typeface="Verdana"/>
              <a:sym typeface="Verdana"/>
            </a:endParaRPr>
          </a:p>
          <a:p>
            <a:pPr marL="120650" lvl="0" indent="-120650" algn="l" rtl="0">
              <a:lnSpc>
                <a:spcPct val="100000"/>
              </a:lnSpc>
              <a:spcBef>
                <a:spcPts val="800"/>
              </a:spcBef>
              <a:spcAft>
                <a:spcPts val="0"/>
              </a:spcAft>
              <a:buClr>
                <a:schemeClr val="dk1"/>
              </a:buClr>
              <a:buSzPts val="1700"/>
              <a:buChar char="●"/>
            </a:pPr>
            <a:r>
              <a:rPr lang="en" sz="800" i="1">
                <a:solidFill>
                  <a:schemeClr val="dk1"/>
                </a:solidFill>
                <a:latin typeface="Verdana"/>
                <a:ea typeface="Verdana"/>
                <a:cs typeface="Verdana"/>
                <a:sym typeface="Verdana"/>
              </a:rPr>
              <a:t>https://www.kaggle.com/datasets/riteshahlawat/covid19-mexico-patient-health-dataset?resource=download</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3"/>
        <p:cNvGrpSpPr/>
        <p:nvPr/>
      </p:nvGrpSpPr>
      <p:grpSpPr>
        <a:xfrm>
          <a:off x="0" y="0"/>
          <a:ext cx="0" cy="0"/>
          <a:chOff x="0" y="0"/>
          <a:chExt cx="0" cy="0"/>
        </a:xfrm>
      </p:grpSpPr>
      <p:sp>
        <p:nvSpPr>
          <p:cNvPr id="4234" name="Google Shape;4234;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35" name="Google Shape;4235;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9"/>
        <p:cNvGrpSpPr/>
        <p:nvPr/>
      </p:nvGrpSpPr>
      <p:grpSpPr>
        <a:xfrm>
          <a:off x="0" y="0"/>
          <a:ext cx="0" cy="0"/>
          <a:chOff x="0" y="0"/>
          <a:chExt cx="0" cy="0"/>
        </a:xfrm>
      </p:grpSpPr>
      <p:sp>
        <p:nvSpPr>
          <p:cNvPr id="4240" name="Google Shape;4240;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41" name="Google Shape;4241;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6"/>
        <p:cNvGrpSpPr/>
        <p:nvPr/>
      </p:nvGrpSpPr>
      <p:grpSpPr>
        <a:xfrm>
          <a:off x="0" y="0"/>
          <a:ext cx="0" cy="0"/>
          <a:chOff x="0" y="0"/>
          <a:chExt cx="0" cy="0"/>
        </a:xfrm>
      </p:grpSpPr>
      <p:sp>
        <p:nvSpPr>
          <p:cNvPr id="4247" name="Google Shape;4247;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48" name="Google Shape;4248;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4"/>
        <p:cNvGrpSpPr/>
        <p:nvPr/>
      </p:nvGrpSpPr>
      <p:grpSpPr>
        <a:xfrm>
          <a:off x="0" y="0"/>
          <a:ext cx="0" cy="0"/>
          <a:chOff x="0" y="0"/>
          <a:chExt cx="0" cy="0"/>
        </a:xfrm>
      </p:grpSpPr>
      <p:sp>
        <p:nvSpPr>
          <p:cNvPr id="4255" name="Google Shape;4255;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56" name="Google Shape;4256;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3"/>
        <p:cNvGrpSpPr/>
        <p:nvPr/>
      </p:nvGrpSpPr>
      <p:grpSpPr>
        <a:xfrm>
          <a:off x="0" y="0"/>
          <a:ext cx="0" cy="0"/>
          <a:chOff x="0" y="0"/>
          <a:chExt cx="0" cy="0"/>
        </a:xfrm>
      </p:grpSpPr>
      <p:sp>
        <p:nvSpPr>
          <p:cNvPr id="4264" name="Google Shape;4264;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65" name="Google Shape;4265;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2"/>
        <p:cNvGrpSpPr/>
        <p:nvPr/>
      </p:nvGrpSpPr>
      <p:grpSpPr>
        <a:xfrm>
          <a:off x="0" y="0"/>
          <a:ext cx="0" cy="0"/>
          <a:chOff x="0" y="0"/>
          <a:chExt cx="0" cy="0"/>
        </a:xfrm>
      </p:grpSpPr>
      <p:sp>
        <p:nvSpPr>
          <p:cNvPr id="4273" name="Google Shape;4273;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74" name="Google Shape;4274;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9"/>
        <p:cNvGrpSpPr/>
        <p:nvPr/>
      </p:nvGrpSpPr>
      <p:grpSpPr>
        <a:xfrm>
          <a:off x="0" y="0"/>
          <a:ext cx="0" cy="0"/>
          <a:chOff x="0" y="0"/>
          <a:chExt cx="0" cy="0"/>
        </a:xfrm>
      </p:grpSpPr>
      <p:sp>
        <p:nvSpPr>
          <p:cNvPr id="4280" name="Google Shape;4280;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81" name="Google Shape;4281;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3"/>
        <p:cNvGrpSpPr/>
        <p:nvPr/>
      </p:nvGrpSpPr>
      <p:grpSpPr>
        <a:xfrm>
          <a:off x="0" y="0"/>
          <a:ext cx="0" cy="0"/>
          <a:chOff x="0" y="0"/>
          <a:chExt cx="0" cy="0"/>
        </a:xfrm>
      </p:grpSpPr>
      <p:sp>
        <p:nvSpPr>
          <p:cNvPr id="4294" name="Google Shape;4294;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95" name="Google Shape;4295;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0"/>
        <p:cNvGrpSpPr/>
        <p:nvPr/>
      </p:nvGrpSpPr>
      <p:grpSpPr>
        <a:xfrm>
          <a:off x="0" y="0"/>
          <a:ext cx="0" cy="0"/>
          <a:chOff x="0" y="0"/>
          <a:chExt cx="0" cy="0"/>
        </a:xfrm>
      </p:grpSpPr>
      <p:sp>
        <p:nvSpPr>
          <p:cNvPr id="4301" name="Google Shape;4301;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02" name="Google Shape;4302;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1"/>
        <p:cNvGrpSpPr/>
        <p:nvPr/>
      </p:nvGrpSpPr>
      <p:grpSpPr>
        <a:xfrm>
          <a:off x="0" y="0"/>
          <a:ext cx="0" cy="0"/>
          <a:chOff x="0" y="0"/>
          <a:chExt cx="0" cy="0"/>
        </a:xfrm>
      </p:grpSpPr>
      <p:sp>
        <p:nvSpPr>
          <p:cNvPr id="4312" name="Google Shape;4312;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13" name="Google Shape;4313;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0"/>
        <p:cNvGrpSpPr/>
        <p:nvPr/>
      </p:nvGrpSpPr>
      <p:grpSpPr>
        <a:xfrm>
          <a:off x="0" y="0"/>
          <a:ext cx="0" cy="0"/>
          <a:chOff x="0" y="0"/>
          <a:chExt cx="0" cy="0"/>
        </a:xfrm>
      </p:grpSpPr>
      <p:sp>
        <p:nvSpPr>
          <p:cNvPr id="3861" name="Google Shape;3861;g137d0a7d35e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62" name="Google Shape;3862;g137d0a7d35e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20650" lvl="0" indent="-120650" algn="l" rtl="0">
              <a:lnSpc>
                <a:spcPct val="100000"/>
              </a:lnSpc>
              <a:spcBef>
                <a:spcPts val="800"/>
              </a:spcBef>
              <a:spcAft>
                <a:spcPts val="0"/>
              </a:spcAft>
              <a:buClr>
                <a:schemeClr val="dk1"/>
              </a:buClr>
              <a:buSzPts val="1700"/>
              <a:buChar char="●"/>
            </a:pPr>
            <a:r>
              <a:rPr lang="en" sz="800" i="1">
                <a:solidFill>
                  <a:schemeClr val="dk1"/>
                </a:solidFill>
                <a:latin typeface="Verdana"/>
                <a:ea typeface="Verdana"/>
                <a:cs typeface="Verdana"/>
                <a:sym typeface="Verdana"/>
              </a:rPr>
              <a:t>Fuente de Información: COVID-19 Mexico Patient Health Dataset</a:t>
            </a:r>
            <a:endParaRPr sz="800" i="1">
              <a:solidFill>
                <a:schemeClr val="dk1"/>
              </a:solidFill>
              <a:latin typeface="Verdana"/>
              <a:ea typeface="Verdana"/>
              <a:cs typeface="Verdana"/>
              <a:sym typeface="Verdana"/>
            </a:endParaRPr>
          </a:p>
          <a:p>
            <a:pPr marL="120650" lvl="0" indent="-120650" algn="l" rtl="0">
              <a:lnSpc>
                <a:spcPct val="100000"/>
              </a:lnSpc>
              <a:spcBef>
                <a:spcPts val="800"/>
              </a:spcBef>
              <a:spcAft>
                <a:spcPts val="0"/>
              </a:spcAft>
              <a:buClr>
                <a:schemeClr val="dk1"/>
              </a:buClr>
              <a:buSzPts val="1700"/>
              <a:buChar char="●"/>
            </a:pPr>
            <a:r>
              <a:rPr lang="en" sz="800" i="1">
                <a:solidFill>
                  <a:schemeClr val="dk1"/>
                </a:solidFill>
                <a:latin typeface="Verdana"/>
                <a:ea typeface="Verdana"/>
                <a:cs typeface="Verdana"/>
                <a:sym typeface="Verdana"/>
              </a:rPr>
              <a:t>https://www.kaggle.com/datasets/riteshahlawat/covid19-mexico-patient-health-dataset?resource=download</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2"/>
        <p:cNvGrpSpPr/>
        <p:nvPr/>
      </p:nvGrpSpPr>
      <p:grpSpPr>
        <a:xfrm>
          <a:off x="0" y="0"/>
          <a:ext cx="0" cy="0"/>
          <a:chOff x="0" y="0"/>
          <a:chExt cx="0" cy="0"/>
        </a:xfrm>
      </p:grpSpPr>
      <p:sp>
        <p:nvSpPr>
          <p:cNvPr id="4323" name="Google Shape;4323;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24" name="Google Shape;4324;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4"/>
        <p:cNvGrpSpPr/>
        <p:nvPr/>
      </p:nvGrpSpPr>
      <p:grpSpPr>
        <a:xfrm>
          <a:off x="0" y="0"/>
          <a:ext cx="0" cy="0"/>
          <a:chOff x="0" y="0"/>
          <a:chExt cx="0" cy="0"/>
        </a:xfrm>
      </p:grpSpPr>
      <p:sp>
        <p:nvSpPr>
          <p:cNvPr id="4335" name="Google Shape;4335;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36" name="Google Shape;4336;p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8"/>
        <p:cNvGrpSpPr/>
        <p:nvPr/>
      </p:nvGrpSpPr>
      <p:grpSpPr>
        <a:xfrm>
          <a:off x="0" y="0"/>
          <a:ext cx="0" cy="0"/>
          <a:chOff x="0" y="0"/>
          <a:chExt cx="0" cy="0"/>
        </a:xfrm>
      </p:grpSpPr>
      <p:sp>
        <p:nvSpPr>
          <p:cNvPr id="4359" name="Google Shape;4359;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60" name="Google Shape;4360;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0"/>
        <p:cNvGrpSpPr/>
        <p:nvPr/>
      </p:nvGrpSpPr>
      <p:grpSpPr>
        <a:xfrm>
          <a:off x="0" y="0"/>
          <a:ext cx="0" cy="0"/>
          <a:chOff x="0" y="0"/>
          <a:chExt cx="0" cy="0"/>
        </a:xfrm>
      </p:grpSpPr>
      <p:sp>
        <p:nvSpPr>
          <p:cNvPr id="4371" name="Google Shape;4371;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72" name="Google Shape;4372;p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2"/>
        <p:cNvGrpSpPr/>
        <p:nvPr/>
      </p:nvGrpSpPr>
      <p:grpSpPr>
        <a:xfrm>
          <a:off x="0" y="0"/>
          <a:ext cx="0" cy="0"/>
          <a:chOff x="0" y="0"/>
          <a:chExt cx="0" cy="0"/>
        </a:xfrm>
      </p:grpSpPr>
      <p:sp>
        <p:nvSpPr>
          <p:cNvPr id="4383" name="Google Shape;4383;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84" name="Google Shape;4384;p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4"/>
        <p:cNvGrpSpPr/>
        <p:nvPr/>
      </p:nvGrpSpPr>
      <p:grpSpPr>
        <a:xfrm>
          <a:off x="0" y="0"/>
          <a:ext cx="0" cy="0"/>
          <a:chOff x="0" y="0"/>
          <a:chExt cx="0" cy="0"/>
        </a:xfrm>
      </p:grpSpPr>
      <p:sp>
        <p:nvSpPr>
          <p:cNvPr id="4395" name="Google Shape;4395;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96" name="Google Shape;4396;p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1"/>
        <p:cNvGrpSpPr/>
        <p:nvPr/>
      </p:nvGrpSpPr>
      <p:grpSpPr>
        <a:xfrm>
          <a:off x="0" y="0"/>
          <a:ext cx="0" cy="0"/>
          <a:chOff x="0" y="0"/>
          <a:chExt cx="0" cy="0"/>
        </a:xfrm>
      </p:grpSpPr>
      <p:sp>
        <p:nvSpPr>
          <p:cNvPr id="4402" name="Google Shape;4402;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03" name="Google Shape;4403;p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9"/>
        <p:cNvGrpSpPr/>
        <p:nvPr/>
      </p:nvGrpSpPr>
      <p:grpSpPr>
        <a:xfrm>
          <a:off x="0" y="0"/>
          <a:ext cx="0" cy="0"/>
          <a:chOff x="0" y="0"/>
          <a:chExt cx="0" cy="0"/>
        </a:xfrm>
      </p:grpSpPr>
      <p:sp>
        <p:nvSpPr>
          <p:cNvPr id="4410" name="Google Shape;4410;p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11" name="Google Shape;4411;p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5"/>
        <p:cNvGrpSpPr/>
        <p:nvPr/>
      </p:nvGrpSpPr>
      <p:grpSpPr>
        <a:xfrm>
          <a:off x="0" y="0"/>
          <a:ext cx="0" cy="0"/>
          <a:chOff x="0" y="0"/>
          <a:chExt cx="0" cy="0"/>
        </a:xfrm>
      </p:grpSpPr>
      <p:sp>
        <p:nvSpPr>
          <p:cNvPr id="4416" name="Google Shape;4416;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17" name="Google Shape;4417;p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8"/>
        <p:cNvGrpSpPr/>
        <p:nvPr/>
      </p:nvGrpSpPr>
      <p:grpSpPr>
        <a:xfrm>
          <a:off x="0" y="0"/>
          <a:ext cx="0" cy="0"/>
          <a:chOff x="0" y="0"/>
          <a:chExt cx="0" cy="0"/>
        </a:xfrm>
      </p:grpSpPr>
      <p:sp>
        <p:nvSpPr>
          <p:cNvPr id="4459" name="Google Shape;4459;p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60" name="Google Shape;4460;p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0"/>
        <p:cNvGrpSpPr/>
        <p:nvPr/>
      </p:nvGrpSpPr>
      <p:grpSpPr>
        <a:xfrm>
          <a:off x="0" y="0"/>
          <a:ext cx="0" cy="0"/>
          <a:chOff x="0" y="0"/>
          <a:chExt cx="0" cy="0"/>
        </a:xfrm>
      </p:grpSpPr>
      <p:sp>
        <p:nvSpPr>
          <p:cNvPr id="3861" name="Google Shape;3861;g137d0a7d35e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62" name="Google Shape;3862;g137d0a7d35e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20650" lvl="0" indent="-120650" algn="l" rtl="0">
              <a:lnSpc>
                <a:spcPct val="100000"/>
              </a:lnSpc>
              <a:spcBef>
                <a:spcPts val="800"/>
              </a:spcBef>
              <a:spcAft>
                <a:spcPts val="0"/>
              </a:spcAft>
              <a:buClr>
                <a:schemeClr val="dk1"/>
              </a:buClr>
              <a:buSzPts val="1700"/>
              <a:buChar char="●"/>
            </a:pPr>
            <a:r>
              <a:rPr lang="en" sz="800" i="1">
                <a:solidFill>
                  <a:schemeClr val="dk1"/>
                </a:solidFill>
                <a:latin typeface="Verdana"/>
                <a:ea typeface="Verdana"/>
                <a:cs typeface="Verdana"/>
                <a:sym typeface="Verdana"/>
              </a:rPr>
              <a:t>Fuente de Información: COVID-19 Mexico Patient Health Dataset</a:t>
            </a:r>
            <a:endParaRPr sz="800" i="1">
              <a:solidFill>
                <a:schemeClr val="dk1"/>
              </a:solidFill>
              <a:latin typeface="Verdana"/>
              <a:ea typeface="Verdana"/>
              <a:cs typeface="Verdana"/>
              <a:sym typeface="Verdana"/>
            </a:endParaRPr>
          </a:p>
          <a:p>
            <a:pPr marL="120650" lvl="0" indent="-120650" algn="l" rtl="0">
              <a:lnSpc>
                <a:spcPct val="100000"/>
              </a:lnSpc>
              <a:spcBef>
                <a:spcPts val="800"/>
              </a:spcBef>
              <a:spcAft>
                <a:spcPts val="0"/>
              </a:spcAft>
              <a:buClr>
                <a:schemeClr val="dk1"/>
              </a:buClr>
              <a:buSzPts val="1700"/>
              <a:buChar char="●"/>
            </a:pPr>
            <a:r>
              <a:rPr lang="en" sz="800" i="1">
                <a:solidFill>
                  <a:schemeClr val="dk1"/>
                </a:solidFill>
                <a:latin typeface="Verdana"/>
                <a:ea typeface="Verdana"/>
                <a:cs typeface="Verdana"/>
                <a:sym typeface="Verdana"/>
              </a:rPr>
              <a:t>https://www.kaggle.com/datasets/riteshahlawat/covid19-mexico-patient-health-dataset?resource=download</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5637902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5"/>
        <p:cNvGrpSpPr/>
        <p:nvPr/>
      </p:nvGrpSpPr>
      <p:grpSpPr>
        <a:xfrm>
          <a:off x="0" y="0"/>
          <a:ext cx="0" cy="0"/>
          <a:chOff x="0" y="0"/>
          <a:chExt cx="0" cy="0"/>
        </a:xfrm>
      </p:grpSpPr>
      <p:sp>
        <p:nvSpPr>
          <p:cNvPr id="4466" name="Google Shape;4466;p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67" name="Google Shape;4467;p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3"/>
        <p:cNvGrpSpPr/>
        <p:nvPr/>
      </p:nvGrpSpPr>
      <p:grpSpPr>
        <a:xfrm>
          <a:off x="0" y="0"/>
          <a:ext cx="0" cy="0"/>
          <a:chOff x="0" y="0"/>
          <a:chExt cx="0" cy="0"/>
        </a:xfrm>
      </p:grpSpPr>
      <p:sp>
        <p:nvSpPr>
          <p:cNvPr id="4484" name="Google Shape;4484;p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85" name="Google Shape;4485;p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3"/>
        <p:cNvGrpSpPr/>
        <p:nvPr/>
      </p:nvGrpSpPr>
      <p:grpSpPr>
        <a:xfrm>
          <a:off x="0" y="0"/>
          <a:ext cx="0" cy="0"/>
          <a:chOff x="0" y="0"/>
          <a:chExt cx="0" cy="0"/>
        </a:xfrm>
      </p:grpSpPr>
      <p:sp>
        <p:nvSpPr>
          <p:cNvPr id="4524" name="Google Shape;4524;p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25" name="Google Shape;4525;p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9"/>
        <p:cNvGrpSpPr/>
        <p:nvPr/>
      </p:nvGrpSpPr>
      <p:grpSpPr>
        <a:xfrm>
          <a:off x="0" y="0"/>
          <a:ext cx="0" cy="0"/>
          <a:chOff x="0" y="0"/>
          <a:chExt cx="0" cy="0"/>
        </a:xfrm>
      </p:grpSpPr>
      <p:sp>
        <p:nvSpPr>
          <p:cNvPr id="4550" name="Google Shape;4550;p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51" name="Google Shape;4551;p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3"/>
        <p:cNvGrpSpPr/>
        <p:nvPr/>
      </p:nvGrpSpPr>
      <p:grpSpPr>
        <a:xfrm>
          <a:off x="0" y="0"/>
          <a:ext cx="0" cy="0"/>
          <a:chOff x="0" y="0"/>
          <a:chExt cx="0" cy="0"/>
        </a:xfrm>
      </p:grpSpPr>
      <p:sp>
        <p:nvSpPr>
          <p:cNvPr id="4564" name="Google Shape;4564;p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65" name="Google Shape;4565;p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3"/>
        <p:cNvGrpSpPr/>
        <p:nvPr/>
      </p:nvGrpSpPr>
      <p:grpSpPr>
        <a:xfrm>
          <a:off x="0" y="0"/>
          <a:ext cx="0" cy="0"/>
          <a:chOff x="0" y="0"/>
          <a:chExt cx="0" cy="0"/>
        </a:xfrm>
      </p:grpSpPr>
      <p:sp>
        <p:nvSpPr>
          <p:cNvPr id="4654" name="Google Shape;4654;p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55" name="Google Shape;4655;p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0"/>
        <p:cNvGrpSpPr/>
        <p:nvPr/>
      </p:nvGrpSpPr>
      <p:grpSpPr>
        <a:xfrm>
          <a:off x="0" y="0"/>
          <a:ext cx="0" cy="0"/>
          <a:chOff x="0" y="0"/>
          <a:chExt cx="0" cy="0"/>
        </a:xfrm>
      </p:grpSpPr>
      <p:sp>
        <p:nvSpPr>
          <p:cNvPr id="4661" name="Google Shape;4661;p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62" name="Google Shape;4662;p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9"/>
        <p:cNvGrpSpPr/>
        <p:nvPr/>
      </p:nvGrpSpPr>
      <p:grpSpPr>
        <a:xfrm>
          <a:off x="0" y="0"/>
          <a:ext cx="0" cy="0"/>
          <a:chOff x="0" y="0"/>
          <a:chExt cx="0" cy="0"/>
        </a:xfrm>
      </p:grpSpPr>
      <p:sp>
        <p:nvSpPr>
          <p:cNvPr id="4950" name="Google Shape;4950;p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51" name="Google Shape;4951;p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9"/>
        <p:cNvGrpSpPr/>
        <p:nvPr/>
      </p:nvGrpSpPr>
      <p:grpSpPr>
        <a:xfrm>
          <a:off x="0" y="0"/>
          <a:ext cx="0" cy="0"/>
          <a:chOff x="0" y="0"/>
          <a:chExt cx="0" cy="0"/>
        </a:xfrm>
      </p:grpSpPr>
      <p:sp>
        <p:nvSpPr>
          <p:cNvPr id="5400" name="Google Shape;5400;p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01" name="Google Shape;5401;p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6"/>
        <p:cNvGrpSpPr/>
        <p:nvPr/>
      </p:nvGrpSpPr>
      <p:grpSpPr>
        <a:xfrm>
          <a:off x="0" y="0"/>
          <a:ext cx="0" cy="0"/>
          <a:chOff x="0" y="0"/>
          <a:chExt cx="0" cy="0"/>
        </a:xfrm>
      </p:grpSpPr>
      <p:sp>
        <p:nvSpPr>
          <p:cNvPr id="5407" name="Google Shape;5407;p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08" name="Google Shape;5408;p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7"/>
        <p:cNvGrpSpPr/>
        <p:nvPr/>
      </p:nvGrpSpPr>
      <p:grpSpPr>
        <a:xfrm>
          <a:off x="0" y="0"/>
          <a:ext cx="0" cy="0"/>
          <a:chOff x="0" y="0"/>
          <a:chExt cx="0" cy="0"/>
        </a:xfrm>
      </p:grpSpPr>
      <p:sp>
        <p:nvSpPr>
          <p:cNvPr id="3868" name="Google Shape;3868;g137d0a7d35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69" name="Google Shape;3869;g137d0a7d35e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8"/>
        <p:cNvGrpSpPr/>
        <p:nvPr/>
      </p:nvGrpSpPr>
      <p:grpSpPr>
        <a:xfrm>
          <a:off x="0" y="0"/>
          <a:ext cx="0" cy="0"/>
          <a:chOff x="0" y="0"/>
          <a:chExt cx="0" cy="0"/>
        </a:xfrm>
      </p:grpSpPr>
      <p:sp>
        <p:nvSpPr>
          <p:cNvPr id="3879" name="Google Shape;387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0" name="Google Shape;388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0"/>
        <p:cNvGrpSpPr/>
        <p:nvPr/>
      </p:nvGrpSpPr>
      <p:grpSpPr>
        <a:xfrm>
          <a:off x="0" y="0"/>
          <a:ext cx="0" cy="0"/>
          <a:chOff x="0" y="0"/>
          <a:chExt cx="0" cy="0"/>
        </a:xfrm>
      </p:grpSpPr>
      <p:sp>
        <p:nvSpPr>
          <p:cNvPr id="3891" name="Google Shape;389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2" name="Google Shape;389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5"/>
        </a:solidFill>
        <a:effectLst/>
      </p:bgPr>
    </p:bg>
    <p:spTree>
      <p:nvGrpSpPr>
        <p:cNvPr id="1" name="Shape 9"/>
        <p:cNvGrpSpPr/>
        <p:nvPr/>
      </p:nvGrpSpPr>
      <p:grpSpPr>
        <a:xfrm>
          <a:off x="0" y="0"/>
          <a:ext cx="0" cy="0"/>
          <a:chOff x="0" y="0"/>
          <a:chExt cx="0" cy="0"/>
        </a:xfrm>
      </p:grpSpPr>
      <p:sp>
        <p:nvSpPr>
          <p:cNvPr id="10" name="Google Shape;10;p82"/>
          <p:cNvSpPr txBox="1">
            <a:spLocks noGrp="1"/>
          </p:cNvSpPr>
          <p:nvPr>
            <p:ph type="ctrTitle"/>
          </p:nvPr>
        </p:nvSpPr>
        <p:spPr>
          <a:xfrm>
            <a:off x="762000" y="696425"/>
            <a:ext cx="5396700" cy="1159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6000"/>
              <a:buNone/>
              <a:defRPr sz="6000">
                <a:solidFill>
                  <a:schemeClr val="accent2"/>
                </a:solidFill>
              </a:defRPr>
            </a:lvl1pPr>
            <a:lvl2pPr lvl="1" algn="l">
              <a:lnSpc>
                <a:spcPct val="100000"/>
              </a:lnSpc>
              <a:spcBef>
                <a:spcPts val="0"/>
              </a:spcBef>
              <a:spcAft>
                <a:spcPts val="0"/>
              </a:spcAft>
              <a:buClr>
                <a:schemeClr val="accent2"/>
              </a:buClr>
              <a:buSzPts val="6000"/>
              <a:buNone/>
              <a:defRPr sz="6000">
                <a:solidFill>
                  <a:schemeClr val="accent2"/>
                </a:solidFill>
              </a:defRPr>
            </a:lvl2pPr>
            <a:lvl3pPr lvl="2" algn="l">
              <a:lnSpc>
                <a:spcPct val="100000"/>
              </a:lnSpc>
              <a:spcBef>
                <a:spcPts val="0"/>
              </a:spcBef>
              <a:spcAft>
                <a:spcPts val="0"/>
              </a:spcAft>
              <a:buClr>
                <a:schemeClr val="accent2"/>
              </a:buClr>
              <a:buSzPts val="6000"/>
              <a:buNone/>
              <a:defRPr sz="6000">
                <a:solidFill>
                  <a:schemeClr val="accent2"/>
                </a:solidFill>
              </a:defRPr>
            </a:lvl3pPr>
            <a:lvl4pPr lvl="3" algn="l">
              <a:lnSpc>
                <a:spcPct val="100000"/>
              </a:lnSpc>
              <a:spcBef>
                <a:spcPts val="0"/>
              </a:spcBef>
              <a:spcAft>
                <a:spcPts val="0"/>
              </a:spcAft>
              <a:buClr>
                <a:schemeClr val="accent2"/>
              </a:buClr>
              <a:buSzPts val="6000"/>
              <a:buNone/>
              <a:defRPr sz="6000">
                <a:solidFill>
                  <a:schemeClr val="accent2"/>
                </a:solidFill>
              </a:defRPr>
            </a:lvl4pPr>
            <a:lvl5pPr lvl="4" algn="l">
              <a:lnSpc>
                <a:spcPct val="100000"/>
              </a:lnSpc>
              <a:spcBef>
                <a:spcPts val="0"/>
              </a:spcBef>
              <a:spcAft>
                <a:spcPts val="0"/>
              </a:spcAft>
              <a:buClr>
                <a:schemeClr val="accent2"/>
              </a:buClr>
              <a:buSzPts val="6000"/>
              <a:buNone/>
              <a:defRPr sz="6000">
                <a:solidFill>
                  <a:schemeClr val="accent2"/>
                </a:solidFill>
              </a:defRPr>
            </a:lvl5pPr>
            <a:lvl6pPr lvl="5" algn="l">
              <a:lnSpc>
                <a:spcPct val="100000"/>
              </a:lnSpc>
              <a:spcBef>
                <a:spcPts val="0"/>
              </a:spcBef>
              <a:spcAft>
                <a:spcPts val="0"/>
              </a:spcAft>
              <a:buClr>
                <a:schemeClr val="accent2"/>
              </a:buClr>
              <a:buSzPts val="6000"/>
              <a:buNone/>
              <a:defRPr sz="6000">
                <a:solidFill>
                  <a:schemeClr val="accent2"/>
                </a:solidFill>
              </a:defRPr>
            </a:lvl6pPr>
            <a:lvl7pPr lvl="6" algn="l">
              <a:lnSpc>
                <a:spcPct val="100000"/>
              </a:lnSpc>
              <a:spcBef>
                <a:spcPts val="0"/>
              </a:spcBef>
              <a:spcAft>
                <a:spcPts val="0"/>
              </a:spcAft>
              <a:buClr>
                <a:schemeClr val="accent2"/>
              </a:buClr>
              <a:buSzPts val="6000"/>
              <a:buNone/>
              <a:defRPr sz="6000">
                <a:solidFill>
                  <a:schemeClr val="accent2"/>
                </a:solidFill>
              </a:defRPr>
            </a:lvl7pPr>
            <a:lvl8pPr lvl="7" algn="l">
              <a:lnSpc>
                <a:spcPct val="100000"/>
              </a:lnSpc>
              <a:spcBef>
                <a:spcPts val="0"/>
              </a:spcBef>
              <a:spcAft>
                <a:spcPts val="0"/>
              </a:spcAft>
              <a:buClr>
                <a:schemeClr val="accent2"/>
              </a:buClr>
              <a:buSzPts val="6000"/>
              <a:buNone/>
              <a:defRPr sz="6000">
                <a:solidFill>
                  <a:schemeClr val="accent2"/>
                </a:solidFill>
              </a:defRPr>
            </a:lvl8pPr>
            <a:lvl9pPr lvl="8" algn="l">
              <a:lnSpc>
                <a:spcPct val="100000"/>
              </a:lnSpc>
              <a:spcBef>
                <a:spcPts val="0"/>
              </a:spcBef>
              <a:spcAft>
                <a:spcPts val="0"/>
              </a:spcAft>
              <a:buClr>
                <a:schemeClr val="accent2"/>
              </a:buClr>
              <a:buSzPts val="6000"/>
              <a:buNone/>
              <a:defRPr sz="6000">
                <a:solidFill>
                  <a:schemeClr val="accent2"/>
                </a:solidFill>
              </a:defRPr>
            </a:lvl9pPr>
          </a:lstStyle>
          <a:p>
            <a:endParaRPr/>
          </a:p>
        </p:txBody>
      </p:sp>
      <p:grpSp>
        <p:nvGrpSpPr>
          <p:cNvPr id="11" name="Google Shape;11;p82"/>
          <p:cNvGrpSpPr/>
          <p:nvPr/>
        </p:nvGrpSpPr>
        <p:grpSpPr>
          <a:xfrm rot="10800000">
            <a:off x="8705367" y="28698"/>
            <a:ext cx="410132" cy="5086302"/>
            <a:chOff x="836200" y="238125"/>
            <a:chExt cx="422425" cy="5238750"/>
          </a:xfrm>
        </p:grpSpPr>
        <p:sp>
          <p:nvSpPr>
            <p:cNvPr id="12" name="Google Shape;12;p82"/>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82"/>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82"/>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82"/>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82"/>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82"/>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82"/>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82"/>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82"/>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82"/>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82"/>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82"/>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82"/>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82"/>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82"/>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82"/>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82"/>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82"/>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82"/>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82"/>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82"/>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82"/>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82"/>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82"/>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82"/>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82"/>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82"/>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82"/>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82"/>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82"/>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82"/>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82"/>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82"/>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82"/>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82"/>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82"/>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82"/>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82"/>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82"/>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82"/>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82"/>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82"/>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82"/>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82"/>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82"/>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82"/>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82"/>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82"/>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82"/>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82"/>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82"/>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82"/>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82"/>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82"/>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82"/>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82"/>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82"/>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82"/>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82"/>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82"/>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82"/>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82"/>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82"/>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82"/>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82"/>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82"/>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82"/>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82"/>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82"/>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82"/>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82"/>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82"/>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82"/>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82"/>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82"/>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82"/>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82"/>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82"/>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82"/>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82"/>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2" name="Google Shape;92;p82"/>
          <p:cNvGrpSpPr/>
          <p:nvPr/>
        </p:nvGrpSpPr>
        <p:grpSpPr>
          <a:xfrm rot="10800000">
            <a:off x="6659535" y="28698"/>
            <a:ext cx="2309844" cy="5086302"/>
            <a:chOff x="986700" y="238125"/>
            <a:chExt cx="2379075" cy="5238750"/>
          </a:xfrm>
        </p:grpSpPr>
        <p:sp>
          <p:nvSpPr>
            <p:cNvPr id="93" name="Google Shape;93;p82"/>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82"/>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82"/>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82"/>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82"/>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82"/>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82"/>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82"/>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82"/>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82"/>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82"/>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82"/>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82"/>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82"/>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82"/>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82"/>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82"/>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82"/>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82"/>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82"/>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82"/>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82"/>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82"/>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82"/>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82"/>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82"/>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82"/>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82"/>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82"/>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82"/>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82"/>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82"/>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82"/>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82"/>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82"/>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82"/>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82"/>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82"/>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82"/>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82"/>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82"/>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82"/>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82"/>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82"/>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82"/>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82"/>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82"/>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82"/>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82"/>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82"/>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82"/>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82"/>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82"/>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82"/>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82"/>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82"/>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82"/>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82"/>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82"/>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82"/>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82"/>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82"/>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82"/>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82"/>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82"/>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82"/>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82"/>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82"/>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82"/>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82"/>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82"/>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82"/>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82"/>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82"/>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82"/>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82"/>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82"/>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82"/>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82"/>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82"/>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82"/>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82"/>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82"/>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82"/>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82"/>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82"/>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82"/>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82"/>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82"/>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82"/>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82"/>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82"/>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82"/>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82"/>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82"/>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82"/>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82"/>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82"/>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82"/>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82"/>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82"/>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82"/>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82"/>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82"/>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82"/>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82"/>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82"/>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82"/>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82"/>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82"/>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82"/>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82"/>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82"/>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82"/>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82"/>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82"/>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82"/>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82"/>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82"/>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2" name="Google Shape;212;p82"/>
          <p:cNvGrpSpPr/>
          <p:nvPr/>
        </p:nvGrpSpPr>
        <p:grpSpPr>
          <a:xfrm rot="10800000">
            <a:off x="6367294" y="28698"/>
            <a:ext cx="2017554" cy="5086302"/>
            <a:chOff x="1588750" y="238125"/>
            <a:chExt cx="2078025" cy="5238750"/>
          </a:xfrm>
        </p:grpSpPr>
        <p:sp>
          <p:nvSpPr>
            <p:cNvPr id="213" name="Google Shape;213;p82"/>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82"/>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82"/>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82"/>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82"/>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82"/>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82"/>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82"/>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82"/>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82"/>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82"/>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82"/>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82"/>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82"/>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82"/>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82"/>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82"/>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82"/>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82"/>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82"/>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82"/>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82"/>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82"/>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82"/>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82"/>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82"/>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82"/>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82"/>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82"/>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82"/>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82"/>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82"/>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82"/>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82"/>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82"/>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82"/>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82"/>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82"/>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82"/>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82"/>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82"/>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82"/>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82"/>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82"/>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82"/>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82"/>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82"/>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82"/>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82"/>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82"/>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82"/>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82"/>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82"/>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82"/>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82"/>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82"/>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82"/>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82"/>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82"/>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82"/>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82"/>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82"/>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82"/>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82"/>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82"/>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82"/>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82"/>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82"/>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82"/>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82"/>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82"/>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82"/>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82"/>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82"/>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82"/>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82"/>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82"/>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82"/>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82"/>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82"/>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82"/>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82"/>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82"/>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82"/>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82"/>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82"/>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82"/>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82"/>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82"/>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82"/>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82"/>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82"/>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82"/>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82"/>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82"/>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82"/>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82"/>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82"/>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82"/>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82"/>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82"/>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82"/>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82"/>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82"/>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82"/>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82"/>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82"/>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82"/>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82"/>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82"/>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82"/>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82"/>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82"/>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82"/>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82"/>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82"/>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82"/>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82"/>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82"/>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82"/>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82"/>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82"/>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82"/>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82"/>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82"/>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82"/>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82"/>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82"/>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82"/>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82"/>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82"/>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82"/>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82"/>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82"/>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82"/>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82"/>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82"/>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82"/>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82"/>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82"/>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82"/>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82"/>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82"/>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82"/>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82"/>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82"/>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82"/>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82"/>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82"/>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82"/>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82"/>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82"/>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82"/>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82"/>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82"/>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82"/>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82"/>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82"/>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82"/>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82"/>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82"/>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82"/>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82"/>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82"/>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82"/>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82"/>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82"/>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82"/>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82"/>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82"/>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82"/>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82"/>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82"/>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82"/>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82"/>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82"/>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82"/>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82"/>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82"/>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82"/>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82"/>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82"/>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82"/>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82"/>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82"/>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82"/>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82"/>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82"/>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82"/>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82"/>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82"/>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82"/>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82"/>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82"/>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82"/>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82"/>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82"/>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82"/>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82"/>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82"/>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82"/>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82"/>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82"/>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82"/>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82"/>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82"/>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82"/>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82"/>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82"/>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2" name="Google Shape;422;p82"/>
          <p:cNvGrpSpPr/>
          <p:nvPr/>
        </p:nvGrpSpPr>
        <p:grpSpPr>
          <a:xfrm rot="10800000">
            <a:off x="6367294" y="28698"/>
            <a:ext cx="2309820" cy="5086302"/>
            <a:chOff x="1287725" y="238125"/>
            <a:chExt cx="2379050" cy="5238750"/>
          </a:xfrm>
        </p:grpSpPr>
        <p:sp>
          <p:nvSpPr>
            <p:cNvPr id="423" name="Google Shape;423;p82"/>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82"/>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82"/>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82"/>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82"/>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82"/>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82"/>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82"/>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82"/>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82"/>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82"/>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82"/>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82"/>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82"/>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82"/>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82"/>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82"/>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82"/>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82"/>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82"/>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82"/>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82"/>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82"/>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82"/>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82"/>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82"/>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82"/>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82"/>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82"/>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82"/>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82"/>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82"/>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82"/>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82"/>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82"/>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82"/>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82"/>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82"/>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82"/>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82"/>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82"/>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82"/>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82"/>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82"/>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82"/>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82"/>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82"/>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82"/>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82"/>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82"/>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82"/>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82"/>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82"/>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82"/>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82"/>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82"/>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82"/>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82"/>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82"/>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82"/>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82"/>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82"/>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82"/>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82"/>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82"/>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82"/>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82"/>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82"/>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82"/>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82"/>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82"/>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82"/>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82"/>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82"/>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82"/>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82"/>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82"/>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82"/>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82"/>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82"/>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82"/>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82"/>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82"/>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82"/>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82"/>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82"/>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82"/>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82"/>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82"/>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82"/>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82"/>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82"/>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82"/>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82"/>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82"/>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82"/>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82"/>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82"/>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82"/>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82"/>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82"/>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82"/>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82"/>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275"/>
        <p:cNvGrpSpPr/>
        <p:nvPr/>
      </p:nvGrpSpPr>
      <p:grpSpPr>
        <a:xfrm>
          <a:off x="0" y="0"/>
          <a:ext cx="0" cy="0"/>
          <a:chOff x="0" y="0"/>
          <a:chExt cx="0" cy="0"/>
        </a:xfrm>
      </p:grpSpPr>
      <p:sp>
        <p:nvSpPr>
          <p:cNvPr id="3276" name="Google Shape;3276;p91"/>
          <p:cNvSpPr txBox="1">
            <a:spLocks noGrp="1"/>
          </p:cNvSpPr>
          <p:nvPr>
            <p:ph type="title"/>
          </p:nvPr>
        </p:nvSpPr>
        <p:spPr>
          <a:xfrm>
            <a:off x="718300" y="739375"/>
            <a:ext cx="6761100" cy="8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3277" name="Google Shape;3277;p91"/>
          <p:cNvSpPr txBox="1">
            <a:spLocks noGrp="1"/>
          </p:cNvSpPr>
          <p:nvPr>
            <p:ph type="body" idx="1"/>
          </p:nvPr>
        </p:nvSpPr>
        <p:spPr>
          <a:xfrm>
            <a:off x="718300" y="1755475"/>
            <a:ext cx="2179200" cy="3094200"/>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600"/>
              </a:spcBef>
              <a:spcAft>
                <a:spcPts val="0"/>
              </a:spcAft>
              <a:buSzPts val="1600"/>
              <a:buChar char="▪"/>
              <a:defRPr sz="1600"/>
            </a:lvl1pPr>
            <a:lvl2pPr marL="914400" lvl="1" indent="-330200" algn="l">
              <a:lnSpc>
                <a:spcPct val="100000"/>
              </a:lnSpc>
              <a:spcBef>
                <a:spcPts val="0"/>
              </a:spcBef>
              <a:spcAft>
                <a:spcPts val="0"/>
              </a:spcAft>
              <a:buSzPts val="1600"/>
              <a:buChar char="▫"/>
              <a:defRPr sz="1600"/>
            </a:lvl2pPr>
            <a:lvl3pPr marL="1371600" lvl="2" indent="-330200" algn="l">
              <a:lnSpc>
                <a:spcPct val="100000"/>
              </a:lnSpc>
              <a:spcBef>
                <a:spcPts val="0"/>
              </a:spcBef>
              <a:spcAft>
                <a:spcPts val="0"/>
              </a:spcAft>
              <a:buSzPts val="1600"/>
              <a:buChar char="▫"/>
              <a:defRPr sz="1600"/>
            </a:lvl3pPr>
            <a:lvl4pPr marL="1828800" lvl="3" indent="-330200" algn="l">
              <a:lnSpc>
                <a:spcPct val="100000"/>
              </a:lnSpc>
              <a:spcBef>
                <a:spcPts val="0"/>
              </a:spcBef>
              <a:spcAft>
                <a:spcPts val="0"/>
              </a:spcAft>
              <a:buSzPts val="1600"/>
              <a:buChar char="▫"/>
              <a:defRPr sz="1600"/>
            </a:lvl4pPr>
            <a:lvl5pPr marL="2286000" lvl="4" indent="-330200" algn="l">
              <a:lnSpc>
                <a:spcPct val="100000"/>
              </a:lnSpc>
              <a:spcBef>
                <a:spcPts val="0"/>
              </a:spcBef>
              <a:spcAft>
                <a:spcPts val="0"/>
              </a:spcAft>
              <a:buSzPts val="1600"/>
              <a:buChar char="▫"/>
              <a:defRPr sz="1600"/>
            </a:lvl5pPr>
            <a:lvl6pPr marL="2743200" lvl="5" indent="-330200" algn="l">
              <a:lnSpc>
                <a:spcPct val="100000"/>
              </a:lnSpc>
              <a:spcBef>
                <a:spcPts val="0"/>
              </a:spcBef>
              <a:spcAft>
                <a:spcPts val="0"/>
              </a:spcAft>
              <a:buSzPts val="1600"/>
              <a:buChar char="▫"/>
              <a:defRPr sz="1600"/>
            </a:lvl6pPr>
            <a:lvl7pPr marL="3200400" lvl="6" indent="-330200" algn="l">
              <a:lnSpc>
                <a:spcPct val="100000"/>
              </a:lnSpc>
              <a:spcBef>
                <a:spcPts val="0"/>
              </a:spcBef>
              <a:spcAft>
                <a:spcPts val="0"/>
              </a:spcAft>
              <a:buSzPts val="1600"/>
              <a:buChar char="●"/>
              <a:defRPr sz="1600"/>
            </a:lvl7pPr>
            <a:lvl8pPr marL="3657600" lvl="7" indent="-330200" algn="l">
              <a:lnSpc>
                <a:spcPct val="100000"/>
              </a:lnSpc>
              <a:spcBef>
                <a:spcPts val="0"/>
              </a:spcBef>
              <a:spcAft>
                <a:spcPts val="0"/>
              </a:spcAft>
              <a:buSzPts val="1600"/>
              <a:buChar char="○"/>
              <a:defRPr sz="1600"/>
            </a:lvl8pPr>
            <a:lvl9pPr marL="4114800" lvl="8" indent="-330200" algn="l">
              <a:lnSpc>
                <a:spcPct val="100000"/>
              </a:lnSpc>
              <a:spcBef>
                <a:spcPts val="0"/>
              </a:spcBef>
              <a:spcAft>
                <a:spcPts val="0"/>
              </a:spcAft>
              <a:buSzPts val="1600"/>
              <a:buChar char="■"/>
              <a:defRPr sz="1600"/>
            </a:lvl9pPr>
          </a:lstStyle>
          <a:p>
            <a:endParaRPr/>
          </a:p>
        </p:txBody>
      </p:sp>
      <p:sp>
        <p:nvSpPr>
          <p:cNvPr id="3278" name="Google Shape;3278;p91"/>
          <p:cNvSpPr txBox="1">
            <a:spLocks noGrp="1"/>
          </p:cNvSpPr>
          <p:nvPr>
            <p:ph type="body" idx="2"/>
          </p:nvPr>
        </p:nvSpPr>
        <p:spPr>
          <a:xfrm>
            <a:off x="3009263" y="1755475"/>
            <a:ext cx="2179200" cy="3094200"/>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600"/>
              </a:spcBef>
              <a:spcAft>
                <a:spcPts val="0"/>
              </a:spcAft>
              <a:buSzPts val="1600"/>
              <a:buChar char="▪"/>
              <a:defRPr sz="1600"/>
            </a:lvl1pPr>
            <a:lvl2pPr marL="914400" lvl="1" indent="-330200" algn="l">
              <a:lnSpc>
                <a:spcPct val="100000"/>
              </a:lnSpc>
              <a:spcBef>
                <a:spcPts val="0"/>
              </a:spcBef>
              <a:spcAft>
                <a:spcPts val="0"/>
              </a:spcAft>
              <a:buSzPts val="1600"/>
              <a:buChar char="▫"/>
              <a:defRPr sz="1600"/>
            </a:lvl2pPr>
            <a:lvl3pPr marL="1371600" lvl="2" indent="-330200" algn="l">
              <a:lnSpc>
                <a:spcPct val="100000"/>
              </a:lnSpc>
              <a:spcBef>
                <a:spcPts val="0"/>
              </a:spcBef>
              <a:spcAft>
                <a:spcPts val="0"/>
              </a:spcAft>
              <a:buSzPts val="1600"/>
              <a:buChar char="▫"/>
              <a:defRPr sz="1600"/>
            </a:lvl3pPr>
            <a:lvl4pPr marL="1828800" lvl="3" indent="-330200" algn="l">
              <a:lnSpc>
                <a:spcPct val="100000"/>
              </a:lnSpc>
              <a:spcBef>
                <a:spcPts val="0"/>
              </a:spcBef>
              <a:spcAft>
                <a:spcPts val="0"/>
              </a:spcAft>
              <a:buSzPts val="1600"/>
              <a:buChar char="▫"/>
              <a:defRPr sz="1600"/>
            </a:lvl4pPr>
            <a:lvl5pPr marL="2286000" lvl="4" indent="-330200" algn="l">
              <a:lnSpc>
                <a:spcPct val="100000"/>
              </a:lnSpc>
              <a:spcBef>
                <a:spcPts val="0"/>
              </a:spcBef>
              <a:spcAft>
                <a:spcPts val="0"/>
              </a:spcAft>
              <a:buSzPts val="1600"/>
              <a:buChar char="▫"/>
              <a:defRPr sz="1600"/>
            </a:lvl5pPr>
            <a:lvl6pPr marL="2743200" lvl="5" indent="-330200" algn="l">
              <a:lnSpc>
                <a:spcPct val="100000"/>
              </a:lnSpc>
              <a:spcBef>
                <a:spcPts val="0"/>
              </a:spcBef>
              <a:spcAft>
                <a:spcPts val="0"/>
              </a:spcAft>
              <a:buSzPts val="1600"/>
              <a:buChar char="▫"/>
              <a:defRPr sz="1600"/>
            </a:lvl6pPr>
            <a:lvl7pPr marL="3200400" lvl="6" indent="-330200" algn="l">
              <a:lnSpc>
                <a:spcPct val="100000"/>
              </a:lnSpc>
              <a:spcBef>
                <a:spcPts val="0"/>
              </a:spcBef>
              <a:spcAft>
                <a:spcPts val="0"/>
              </a:spcAft>
              <a:buSzPts val="1600"/>
              <a:buChar char="●"/>
              <a:defRPr sz="1600"/>
            </a:lvl7pPr>
            <a:lvl8pPr marL="3657600" lvl="7" indent="-330200" algn="l">
              <a:lnSpc>
                <a:spcPct val="100000"/>
              </a:lnSpc>
              <a:spcBef>
                <a:spcPts val="0"/>
              </a:spcBef>
              <a:spcAft>
                <a:spcPts val="0"/>
              </a:spcAft>
              <a:buSzPts val="1600"/>
              <a:buChar char="○"/>
              <a:defRPr sz="1600"/>
            </a:lvl8pPr>
            <a:lvl9pPr marL="4114800" lvl="8" indent="-330200" algn="l">
              <a:lnSpc>
                <a:spcPct val="100000"/>
              </a:lnSpc>
              <a:spcBef>
                <a:spcPts val="0"/>
              </a:spcBef>
              <a:spcAft>
                <a:spcPts val="0"/>
              </a:spcAft>
              <a:buSzPts val="1600"/>
              <a:buChar char="■"/>
              <a:defRPr sz="1600"/>
            </a:lvl9pPr>
          </a:lstStyle>
          <a:p>
            <a:endParaRPr/>
          </a:p>
        </p:txBody>
      </p:sp>
      <p:sp>
        <p:nvSpPr>
          <p:cNvPr id="3279" name="Google Shape;3279;p91"/>
          <p:cNvSpPr txBox="1">
            <a:spLocks noGrp="1"/>
          </p:cNvSpPr>
          <p:nvPr>
            <p:ph type="body" idx="3"/>
          </p:nvPr>
        </p:nvSpPr>
        <p:spPr>
          <a:xfrm>
            <a:off x="5300226" y="1755475"/>
            <a:ext cx="2179200" cy="3094200"/>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600"/>
              </a:spcBef>
              <a:spcAft>
                <a:spcPts val="0"/>
              </a:spcAft>
              <a:buSzPts val="1600"/>
              <a:buChar char="▪"/>
              <a:defRPr sz="1600"/>
            </a:lvl1pPr>
            <a:lvl2pPr marL="914400" lvl="1" indent="-330200" algn="l">
              <a:lnSpc>
                <a:spcPct val="100000"/>
              </a:lnSpc>
              <a:spcBef>
                <a:spcPts val="0"/>
              </a:spcBef>
              <a:spcAft>
                <a:spcPts val="0"/>
              </a:spcAft>
              <a:buSzPts val="1600"/>
              <a:buChar char="▫"/>
              <a:defRPr sz="1600"/>
            </a:lvl2pPr>
            <a:lvl3pPr marL="1371600" lvl="2" indent="-330200" algn="l">
              <a:lnSpc>
                <a:spcPct val="100000"/>
              </a:lnSpc>
              <a:spcBef>
                <a:spcPts val="0"/>
              </a:spcBef>
              <a:spcAft>
                <a:spcPts val="0"/>
              </a:spcAft>
              <a:buSzPts val="1600"/>
              <a:buChar char="▫"/>
              <a:defRPr sz="1600"/>
            </a:lvl3pPr>
            <a:lvl4pPr marL="1828800" lvl="3" indent="-330200" algn="l">
              <a:lnSpc>
                <a:spcPct val="100000"/>
              </a:lnSpc>
              <a:spcBef>
                <a:spcPts val="0"/>
              </a:spcBef>
              <a:spcAft>
                <a:spcPts val="0"/>
              </a:spcAft>
              <a:buSzPts val="1600"/>
              <a:buChar char="▫"/>
              <a:defRPr sz="1600"/>
            </a:lvl4pPr>
            <a:lvl5pPr marL="2286000" lvl="4" indent="-330200" algn="l">
              <a:lnSpc>
                <a:spcPct val="100000"/>
              </a:lnSpc>
              <a:spcBef>
                <a:spcPts val="0"/>
              </a:spcBef>
              <a:spcAft>
                <a:spcPts val="0"/>
              </a:spcAft>
              <a:buSzPts val="1600"/>
              <a:buChar char="▫"/>
              <a:defRPr sz="1600"/>
            </a:lvl5pPr>
            <a:lvl6pPr marL="2743200" lvl="5" indent="-330200" algn="l">
              <a:lnSpc>
                <a:spcPct val="100000"/>
              </a:lnSpc>
              <a:spcBef>
                <a:spcPts val="0"/>
              </a:spcBef>
              <a:spcAft>
                <a:spcPts val="0"/>
              </a:spcAft>
              <a:buSzPts val="1600"/>
              <a:buChar char="▫"/>
              <a:defRPr sz="1600"/>
            </a:lvl6pPr>
            <a:lvl7pPr marL="3200400" lvl="6" indent="-330200" algn="l">
              <a:lnSpc>
                <a:spcPct val="100000"/>
              </a:lnSpc>
              <a:spcBef>
                <a:spcPts val="0"/>
              </a:spcBef>
              <a:spcAft>
                <a:spcPts val="0"/>
              </a:spcAft>
              <a:buSzPts val="1600"/>
              <a:buChar char="●"/>
              <a:defRPr sz="1600"/>
            </a:lvl7pPr>
            <a:lvl8pPr marL="3657600" lvl="7" indent="-330200" algn="l">
              <a:lnSpc>
                <a:spcPct val="100000"/>
              </a:lnSpc>
              <a:spcBef>
                <a:spcPts val="0"/>
              </a:spcBef>
              <a:spcAft>
                <a:spcPts val="0"/>
              </a:spcAft>
              <a:buSzPts val="1600"/>
              <a:buChar char="○"/>
              <a:defRPr sz="1600"/>
            </a:lvl8pPr>
            <a:lvl9pPr marL="4114800" lvl="8" indent="-330200" algn="l">
              <a:lnSpc>
                <a:spcPct val="100000"/>
              </a:lnSpc>
              <a:spcBef>
                <a:spcPts val="0"/>
              </a:spcBef>
              <a:spcAft>
                <a:spcPts val="0"/>
              </a:spcAft>
              <a:buSzPts val="1600"/>
              <a:buChar char="■"/>
              <a:defRPr sz="1600"/>
            </a:lvl9pPr>
          </a:lstStyle>
          <a:p>
            <a:endParaRPr/>
          </a:p>
        </p:txBody>
      </p:sp>
      <p:sp>
        <p:nvSpPr>
          <p:cNvPr id="3280" name="Google Shape;3280;p91"/>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ExtraLight"/>
                <a:ea typeface="Dosis ExtraLight"/>
                <a:cs typeface="Dosis ExtraLight"/>
                <a:sym typeface="Dosis ExtraLight"/>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ExtraLight"/>
                <a:ea typeface="Dosis ExtraLight"/>
                <a:cs typeface="Dosis ExtraLight"/>
                <a:sym typeface="Dosis ExtraLight"/>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ExtraLight"/>
                <a:ea typeface="Dosis ExtraLight"/>
                <a:cs typeface="Dosis ExtraLight"/>
                <a:sym typeface="Dosis ExtraLight"/>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ExtraLight"/>
                <a:ea typeface="Dosis ExtraLight"/>
                <a:cs typeface="Dosis ExtraLight"/>
                <a:sym typeface="Dosis ExtraLight"/>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ExtraLight"/>
                <a:ea typeface="Dosis ExtraLight"/>
                <a:cs typeface="Dosis ExtraLight"/>
                <a:sym typeface="Dosis ExtraLight"/>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ExtraLight"/>
                <a:ea typeface="Dosis ExtraLight"/>
                <a:cs typeface="Dosis ExtraLight"/>
                <a:sym typeface="Dosis ExtraLight"/>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ExtraLight"/>
                <a:ea typeface="Dosis ExtraLight"/>
                <a:cs typeface="Dosis ExtraLight"/>
                <a:sym typeface="Dosis ExtraLight"/>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ExtraLight"/>
                <a:ea typeface="Dosis ExtraLight"/>
                <a:cs typeface="Dosis ExtraLight"/>
                <a:sym typeface="Dosis ExtraLight"/>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ExtraLight"/>
                <a:ea typeface="Dosis ExtraLight"/>
                <a:cs typeface="Dosis ExtraLight"/>
                <a:sym typeface="Dosis ExtraLight"/>
              </a:defRPr>
            </a:lvl9pPr>
          </a:lstStyle>
          <a:p>
            <a:pPr marL="0" lvl="0" indent="0" algn="l" rtl="0">
              <a:spcBef>
                <a:spcPts val="0"/>
              </a:spcBef>
              <a:spcAft>
                <a:spcPts val="0"/>
              </a:spcAft>
              <a:buNone/>
            </a:pPr>
            <a:fld id="{00000000-1234-1234-1234-123412341234}" type="slidenum">
              <a:rPr lang="en"/>
              <a:t>‹#›</a:t>
            </a:fld>
            <a:endParaRPr/>
          </a:p>
        </p:txBody>
      </p:sp>
      <p:grpSp>
        <p:nvGrpSpPr>
          <p:cNvPr id="3281" name="Google Shape;3281;p91"/>
          <p:cNvGrpSpPr/>
          <p:nvPr/>
        </p:nvGrpSpPr>
        <p:grpSpPr>
          <a:xfrm rot="10800000">
            <a:off x="8851487" y="28707"/>
            <a:ext cx="264012" cy="5086302"/>
            <a:chOff x="5307800" y="238125"/>
            <a:chExt cx="271925" cy="5238750"/>
          </a:xfrm>
        </p:grpSpPr>
        <p:sp>
          <p:nvSpPr>
            <p:cNvPr id="3282" name="Google Shape;3282;p91"/>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3" name="Google Shape;3283;p91"/>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4" name="Google Shape;3284;p91"/>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5" name="Google Shape;3285;p91"/>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6" name="Google Shape;3286;p91"/>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7" name="Google Shape;3287;p91"/>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8" name="Google Shape;3288;p91"/>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9" name="Google Shape;3289;p91"/>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0" name="Google Shape;3290;p91"/>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1" name="Google Shape;3291;p91"/>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2" name="Google Shape;3292;p91"/>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3" name="Google Shape;3293;p91"/>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4" name="Google Shape;3294;p91"/>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5" name="Google Shape;3295;p91"/>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6" name="Google Shape;3296;p91"/>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7" name="Google Shape;3297;p91"/>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8" name="Google Shape;3298;p91"/>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9" name="Google Shape;3299;p91"/>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0" name="Google Shape;3300;p91"/>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1" name="Google Shape;3301;p91"/>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2" name="Google Shape;3302;p91"/>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3" name="Google Shape;3303;p91"/>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4" name="Google Shape;3304;p91"/>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5" name="Google Shape;3305;p91"/>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6" name="Google Shape;3306;p91"/>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7" name="Google Shape;3307;p91"/>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8" name="Google Shape;3308;p91"/>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9" name="Google Shape;3309;p91"/>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0" name="Google Shape;3310;p91"/>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1" name="Google Shape;3311;p91"/>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2" name="Google Shape;3312;p91"/>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3" name="Google Shape;3313;p91"/>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4" name="Google Shape;3314;p91"/>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5" name="Google Shape;3315;p91"/>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6" name="Google Shape;3316;p91"/>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7" name="Google Shape;3317;p91"/>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8" name="Google Shape;3318;p91"/>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9" name="Google Shape;3319;p91"/>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0" name="Google Shape;3320;p91"/>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1" name="Google Shape;3321;p91"/>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2" name="Google Shape;3322;p91"/>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3" name="Google Shape;3323;p91"/>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4" name="Google Shape;3324;p91"/>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5" name="Google Shape;3325;p91"/>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6" name="Google Shape;3326;p91"/>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7" name="Google Shape;3327;p91"/>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8" name="Google Shape;3328;p91"/>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9" name="Google Shape;3329;p91"/>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0" name="Google Shape;3330;p91"/>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1" name="Google Shape;3331;p91"/>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2" name="Google Shape;3332;p91"/>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3" name="Google Shape;3333;p91"/>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4" name="Google Shape;3334;p91"/>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5" name="Google Shape;3335;p91"/>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6" name="Google Shape;3336;p91"/>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7" name="Google Shape;3337;p91"/>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8" name="Google Shape;3338;p91"/>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39" name="Google Shape;3339;p91"/>
          <p:cNvGrpSpPr/>
          <p:nvPr/>
        </p:nvGrpSpPr>
        <p:grpSpPr>
          <a:xfrm rot="10800000">
            <a:off x="7828571" y="28707"/>
            <a:ext cx="1140783" cy="5086302"/>
            <a:chOff x="5458325" y="238125"/>
            <a:chExt cx="1174975" cy="5238750"/>
          </a:xfrm>
        </p:grpSpPr>
        <p:sp>
          <p:nvSpPr>
            <p:cNvPr id="3340" name="Google Shape;3340;p91"/>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1" name="Google Shape;3341;p91"/>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2" name="Google Shape;3342;p91"/>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3" name="Google Shape;3343;p91"/>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4" name="Google Shape;3344;p91"/>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5" name="Google Shape;3345;p91"/>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6" name="Google Shape;3346;p91"/>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7" name="Google Shape;3347;p91"/>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8" name="Google Shape;3348;p91"/>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9" name="Google Shape;3349;p91"/>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0" name="Google Shape;3350;p91"/>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1" name="Google Shape;3351;p91"/>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2" name="Google Shape;3352;p91"/>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3" name="Google Shape;3353;p91"/>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4" name="Google Shape;3354;p91"/>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5" name="Google Shape;3355;p91"/>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6" name="Google Shape;3356;p91"/>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7" name="Google Shape;3357;p91"/>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8" name="Google Shape;3358;p91"/>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9" name="Google Shape;3359;p91"/>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0" name="Google Shape;3360;p91"/>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1" name="Google Shape;3361;p91"/>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2" name="Google Shape;3362;p91"/>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3" name="Google Shape;3363;p91"/>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4" name="Google Shape;3364;p91"/>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5" name="Google Shape;3365;p91"/>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6" name="Google Shape;3366;p91"/>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7" name="Google Shape;3367;p91"/>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8" name="Google Shape;3368;p91"/>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9" name="Google Shape;3369;p91"/>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0" name="Google Shape;3370;p91"/>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1" name="Google Shape;3371;p91"/>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2" name="Google Shape;3372;p91"/>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3" name="Google Shape;3373;p91"/>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4" name="Google Shape;3374;p91"/>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5" name="Google Shape;3375;p91"/>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6" name="Google Shape;3376;p91"/>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7" name="Google Shape;3377;p91"/>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8" name="Google Shape;3378;p91"/>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9" name="Google Shape;3379;p91"/>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0" name="Google Shape;3380;p91"/>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1" name="Google Shape;3381;p91"/>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2" name="Google Shape;3382;p91"/>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3" name="Google Shape;3383;p91"/>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4" name="Google Shape;3384;p91"/>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5" name="Google Shape;3385;p91"/>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6" name="Google Shape;3386;p91"/>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7" name="Google Shape;3387;p91"/>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8" name="Google Shape;3388;p91"/>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9" name="Google Shape;3389;p91"/>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0" name="Google Shape;3390;p91"/>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1" name="Google Shape;3391;p91"/>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2" name="Google Shape;3392;p91"/>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3" name="Google Shape;3393;p91"/>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4" name="Google Shape;3394;p91"/>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5" name="Google Shape;3395;p91"/>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6" name="Google Shape;3396;p91"/>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7" name="Google Shape;3397;p91"/>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8" name="Google Shape;3398;p91"/>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9" name="Google Shape;3399;p91"/>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0" name="Google Shape;3400;p91"/>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1" name="Google Shape;3401;p91"/>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02" name="Google Shape;3402;p91"/>
          <p:cNvGrpSpPr/>
          <p:nvPr/>
        </p:nvGrpSpPr>
        <p:grpSpPr>
          <a:xfrm rot="10800000">
            <a:off x="7682451" y="28707"/>
            <a:ext cx="994639" cy="4940182"/>
            <a:chOff x="5759350" y="388625"/>
            <a:chExt cx="1024450" cy="5088250"/>
          </a:xfrm>
        </p:grpSpPr>
        <p:sp>
          <p:nvSpPr>
            <p:cNvPr id="3403" name="Google Shape;3403;p91"/>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4" name="Google Shape;3404;p91"/>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5" name="Google Shape;3405;p91"/>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6" name="Google Shape;3406;p91"/>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7" name="Google Shape;3407;p91"/>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8" name="Google Shape;3408;p91"/>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9" name="Google Shape;3409;p91"/>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0" name="Google Shape;3410;p91"/>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1" name="Google Shape;3411;p91"/>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2" name="Google Shape;3412;p91"/>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3" name="Google Shape;3413;p91"/>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4" name="Google Shape;3414;p91"/>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5" name="Google Shape;3415;p91"/>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6" name="Google Shape;3416;p91"/>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7" name="Google Shape;3417;p91"/>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8" name="Google Shape;3418;p91"/>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9" name="Google Shape;3419;p91"/>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0" name="Google Shape;3420;p91"/>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1" name="Google Shape;3421;p91"/>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2" name="Google Shape;3422;p91"/>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3" name="Google Shape;3423;p91"/>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4" name="Google Shape;3424;p91"/>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5" name="Google Shape;3425;p91"/>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6" name="Google Shape;3426;p91"/>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7" name="Google Shape;3427;p91"/>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8" name="Google Shape;3428;p91"/>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9" name="Google Shape;3429;p91"/>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0" name="Google Shape;3430;p91"/>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1" name="Google Shape;3431;p91"/>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2" name="Google Shape;3432;p91"/>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3" name="Google Shape;3433;p91"/>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4" name="Google Shape;3434;p91"/>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5" name="Google Shape;3435;p91"/>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6" name="Google Shape;3436;p91"/>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7" name="Google Shape;3437;p91"/>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8" name="Google Shape;3438;p91"/>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9" name="Google Shape;3439;p91"/>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0" name="Google Shape;3440;p91"/>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1" name="Google Shape;3441;p91"/>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2" name="Google Shape;3442;p91"/>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3" name="Google Shape;3443;p91"/>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4" name="Google Shape;3444;p91"/>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5" name="Google Shape;3445;p91"/>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6" name="Google Shape;3446;p91"/>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7" name="Google Shape;3447;p91"/>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8" name="Google Shape;3448;p91"/>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9" name="Google Shape;3449;p91"/>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0" name="Google Shape;3450;p91"/>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1" name="Google Shape;3451;p91"/>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2" name="Google Shape;3452;p91"/>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3" name="Google Shape;3453;p91"/>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4" name="Google Shape;3454;p91"/>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5" name="Google Shape;3455;p91"/>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6" name="Google Shape;3456;p91"/>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7" name="Google Shape;3457;p91"/>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8" name="Google Shape;3458;p91"/>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9" name="Google Shape;3459;p91"/>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0" name="Google Shape;3460;p91"/>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1" name="Google Shape;3461;p91"/>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2" name="Google Shape;3462;p91"/>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3" name="Google Shape;3463;p91"/>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4" name="Google Shape;3464;p91"/>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5" name="Google Shape;3465;p91"/>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6" name="Google Shape;3466;p91"/>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7" name="Google Shape;3467;p91"/>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8" name="Google Shape;3468;p91"/>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9" name="Google Shape;3469;p91"/>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0" name="Google Shape;3470;p91"/>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1" name="Google Shape;3471;p91"/>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2" name="Google Shape;3472;p91"/>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3" name="Google Shape;3473;p91"/>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4" name="Google Shape;3474;p91"/>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5" name="Google Shape;3475;p91"/>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6" name="Google Shape;3476;p91"/>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7" name="Google Shape;3477;p91"/>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8" name="Google Shape;3478;p91"/>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9" name="Google Shape;3479;p91"/>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0" name="Google Shape;3480;p91"/>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1" name="Google Shape;3481;p91"/>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2" name="Google Shape;3482;p91"/>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3" name="Google Shape;3483;p91"/>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4" name="Google Shape;3484;p91"/>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5" name="Google Shape;3485;p91"/>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6" name="Google Shape;3486;p91"/>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7" name="Google Shape;3487;p91"/>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8" name="Google Shape;3488;p91"/>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9" name="Google Shape;3489;p91"/>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0" name="Google Shape;3490;p91"/>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1" name="Google Shape;3491;p91"/>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2" name="Google Shape;3492;p91"/>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3" name="Google Shape;3493;p91"/>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4" name="Google Shape;3494;p91"/>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5" name="Google Shape;3495;p91"/>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6" name="Google Shape;3496;p91"/>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7" name="Google Shape;3497;p91"/>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8" name="Google Shape;3498;p91"/>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9" name="Google Shape;3499;p91"/>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0" name="Google Shape;3500;p91"/>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1" name="Google Shape;3501;p91"/>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2" name="Google Shape;3502;p91"/>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3" name="Google Shape;3503;p91"/>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04" name="Google Shape;3504;p91"/>
          <p:cNvGrpSpPr/>
          <p:nvPr/>
        </p:nvGrpSpPr>
        <p:grpSpPr>
          <a:xfrm rot="10800000">
            <a:off x="7682451" y="28707"/>
            <a:ext cx="1140783" cy="5086302"/>
            <a:chOff x="5608825" y="238125"/>
            <a:chExt cx="1174975" cy="5238750"/>
          </a:xfrm>
        </p:grpSpPr>
        <p:sp>
          <p:nvSpPr>
            <p:cNvPr id="3505" name="Google Shape;3505;p91"/>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6" name="Google Shape;3506;p91"/>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7" name="Google Shape;3507;p91"/>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8" name="Google Shape;3508;p91"/>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9" name="Google Shape;3509;p91"/>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0" name="Google Shape;3510;p91"/>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1" name="Google Shape;3511;p91"/>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2" name="Google Shape;3512;p91"/>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3" name="Google Shape;3513;p91"/>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4" name="Google Shape;3514;p91"/>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5" name="Google Shape;3515;p91"/>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6" name="Google Shape;3516;p91"/>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7" name="Google Shape;3517;p91"/>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8" name="Google Shape;3518;p91"/>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9" name="Google Shape;3519;p91"/>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0" name="Google Shape;3520;p91"/>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1" name="Google Shape;3521;p91"/>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2" name="Google Shape;3522;p91"/>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3" name="Google Shape;3523;p91"/>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4" name="Google Shape;3524;p91"/>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5" name="Google Shape;3525;p91"/>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6" name="Google Shape;3526;p91"/>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7" name="Google Shape;3527;p91"/>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8" name="Google Shape;3528;p91"/>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9" name="Google Shape;3529;p91"/>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0" name="Google Shape;3530;p91"/>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1" name="Google Shape;3531;p91"/>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2" name="Google Shape;3532;p91"/>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3" name="Google Shape;3533;p91"/>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4" name="Google Shape;3534;p91"/>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5" name="Google Shape;3535;p91"/>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6" name="Google Shape;3536;p91"/>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7" name="Google Shape;3537;p91"/>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8" name="Google Shape;3538;p91"/>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9" name="Google Shape;3539;p91"/>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0" name="Google Shape;3540;p91"/>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1" name="Google Shape;3541;p91"/>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2" name="Google Shape;3542;p91"/>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3" name="Google Shape;3543;p91"/>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4" name="Google Shape;3544;p91"/>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5" name="Google Shape;3545;p91"/>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6" name="Google Shape;3546;p91"/>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7" name="Google Shape;3547;p91"/>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8" name="Google Shape;3548;p91"/>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9" name="Google Shape;3549;p91"/>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0" name="Google Shape;3550;p91"/>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1" name="Google Shape;3551;p91"/>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2" name="Google Shape;3552;p91"/>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3" name="Google Shape;3553;p91"/>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4" name="Google Shape;3554;p91"/>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555"/>
        <p:cNvGrpSpPr/>
        <p:nvPr/>
      </p:nvGrpSpPr>
      <p:grpSpPr>
        <a:xfrm>
          <a:off x="0" y="0"/>
          <a:ext cx="0" cy="0"/>
          <a:chOff x="0" y="0"/>
          <a:chExt cx="0" cy="0"/>
        </a:xfrm>
      </p:grpSpPr>
      <p:sp>
        <p:nvSpPr>
          <p:cNvPr id="3556" name="Google Shape;3556;p92"/>
          <p:cNvSpPr txBox="1">
            <a:spLocks noGrp="1"/>
          </p:cNvSpPr>
          <p:nvPr>
            <p:ph type="body" idx="1"/>
          </p:nvPr>
        </p:nvSpPr>
        <p:spPr>
          <a:xfrm>
            <a:off x="624925" y="4177700"/>
            <a:ext cx="6759300" cy="5196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360"/>
              </a:spcBef>
              <a:spcAft>
                <a:spcPts val="0"/>
              </a:spcAft>
              <a:buSzPts val="1800"/>
              <a:buNone/>
              <a:defRPr sz="1800"/>
            </a:lvl1pPr>
          </a:lstStyle>
          <a:p>
            <a:endParaRPr/>
          </a:p>
        </p:txBody>
      </p:sp>
      <p:sp>
        <p:nvSpPr>
          <p:cNvPr id="3557" name="Google Shape;3557;p92"/>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ExtraLight"/>
                <a:ea typeface="Dosis ExtraLight"/>
                <a:cs typeface="Dosis ExtraLight"/>
                <a:sym typeface="Dosis ExtraLight"/>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ExtraLight"/>
                <a:ea typeface="Dosis ExtraLight"/>
                <a:cs typeface="Dosis ExtraLight"/>
                <a:sym typeface="Dosis ExtraLight"/>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ExtraLight"/>
                <a:ea typeface="Dosis ExtraLight"/>
                <a:cs typeface="Dosis ExtraLight"/>
                <a:sym typeface="Dosis ExtraLight"/>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ExtraLight"/>
                <a:ea typeface="Dosis ExtraLight"/>
                <a:cs typeface="Dosis ExtraLight"/>
                <a:sym typeface="Dosis ExtraLight"/>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ExtraLight"/>
                <a:ea typeface="Dosis ExtraLight"/>
                <a:cs typeface="Dosis ExtraLight"/>
                <a:sym typeface="Dosis ExtraLight"/>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ExtraLight"/>
                <a:ea typeface="Dosis ExtraLight"/>
                <a:cs typeface="Dosis ExtraLight"/>
                <a:sym typeface="Dosis ExtraLight"/>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ExtraLight"/>
                <a:ea typeface="Dosis ExtraLight"/>
                <a:cs typeface="Dosis ExtraLight"/>
                <a:sym typeface="Dosis ExtraLight"/>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ExtraLight"/>
                <a:ea typeface="Dosis ExtraLight"/>
                <a:cs typeface="Dosis ExtraLight"/>
                <a:sym typeface="Dosis ExtraLight"/>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ExtraLight"/>
                <a:ea typeface="Dosis ExtraLight"/>
                <a:cs typeface="Dosis ExtraLight"/>
                <a:sym typeface="Dosis ExtraLight"/>
              </a:defRPr>
            </a:lvl9pPr>
          </a:lstStyle>
          <a:p>
            <a:pPr marL="0" lvl="0" indent="0" algn="l" rtl="0">
              <a:spcBef>
                <a:spcPts val="0"/>
              </a:spcBef>
              <a:spcAft>
                <a:spcPts val="0"/>
              </a:spcAft>
              <a:buNone/>
            </a:pPr>
            <a:fld id="{00000000-1234-1234-1234-123412341234}" type="slidenum">
              <a:rPr lang="en"/>
              <a:t>‹#›</a:t>
            </a:fld>
            <a:endParaRPr/>
          </a:p>
        </p:txBody>
      </p:sp>
      <p:grpSp>
        <p:nvGrpSpPr>
          <p:cNvPr id="3558" name="Google Shape;3558;p92"/>
          <p:cNvGrpSpPr/>
          <p:nvPr/>
        </p:nvGrpSpPr>
        <p:grpSpPr>
          <a:xfrm rot="10800000">
            <a:off x="8851487" y="28707"/>
            <a:ext cx="264012" cy="5086302"/>
            <a:chOff x="5307800" y="238125"/>
            <a:chExt cx="271925" cy="5238750"/>
          </a:xfrm>
        </p:grpSpPr>
        <p:sp>
          <p:nvSpPr>
            <p:cNvPr id="3559" name="Google Shape;3559;p92"/>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0" name="Google Shape;3560;p92"/>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1" name="Google Shape;3561;p92"/>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2" name="Google Shape;3562;p92"/>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3" name="Google Shape;3563;p92"/>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4" name="Google Shape;3564;p92"/>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5" name="Google Shape;3565;p92"/>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6" name="Google Shape;3566;p92"/>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7" name="Google Shape;3567;p92"/>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8" name="Google Shape;3568;p92"/>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9" name="Google Shape;3569;p92"/>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0" name="Google Shape;3570;p92"/>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1" name="Google Shape;3571;p92"/>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2" name="Google Shape;3572;p92"/>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3" name="Google Shape;3573;p92"/>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4" name="Google Shape;3574;p92"/>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5" name="Google Shape;3575;p92"/>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6" name="Google Shape;3576;p92"/>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7" name="Google Shape;3577;p92"/>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8" name="Google Shape;3578;p92"/>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9" name="Google Shape;3579;p92"/>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0" name="Google Shape;3580;p92"/>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1" name="Google Shape;3581;p92"/>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2" name="Google Shape;3582;p92"/>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3" name="Google Shape;3583;p92"/>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4" name="Google Shape;3584;p92"/>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5" name="Google Shape;3585;p92"/>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6" name="Google Shape;3586;p92"/>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7" name="Google Shape;3587;p92"/>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8" name="Google Shape;3588;p92"/>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9" name="Google Shape;3589;p92"/>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0" name="Google Shape;3590;p92"/>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1" name="Google Shape;3591;p92"/>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2" name="Google Shape;3592;p92"/>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3" name="Google Shape;3593;p92"/>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4" name="Google Shape;3594;p92"/>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5" name="Google Shape;3595;p92"/>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6" name="Google Shape;3596;p92"/>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7" name="Google Shape;3597;p92"/>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8" name="Google Shape;3598;p92"/>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9" name="Google Shape;3599;p92"/>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0" name="Google Shape;3600;p92"/>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1" name="Google Shape;3601;p92"/>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2" name="Google Shape;3602;p92"/>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3" name="Google Shape;3603;p92"/>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4" name="Google Shape;3604;p92"/>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5" name="Google Shape;3605;p92"/>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6" name="Google Shape;3606;p92"/>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7" name="Google Shape;3607;p92"/>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8" name="Google Shape;3608;p92"/>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9" name="Google Shape;3609;p92"/>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0" name="Google Shape;3610;p92"/>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1" name="Google Shape;3611;p92"/>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2" name="Google Shape;3612;p92"/>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3" name="Google Shape;3613;p92"/>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4" name="Google Shape;3614;p92"/>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5" name="Google Shape;3615;p92"/>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16" name="Google Shape;3616;p92"/>
          <p:cNvGrpSpPr/>
          <p:nvPr/>
        </p:nvGrpSpPr>
        <p:grpSpPr>
          <a:xfrm rot="10800000">
            <a:off x="7828571" y="28707"/>
            <a:ext cx="1140783" cy="5086302"/>
            <a:chOff x="5458325" y="238125"/>
            <a:chExt cx="1174975" cy="5238750"/>
          </a:xfrm>
        </p:grpSpPr>
        <p:sp>
          <p:nvSpPr>
            <p:cNvPr id="3617" name="Google Shape;3617;p92"/>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8" name="Google Shape;3618;p92"/>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9" name="Google Shape;3619;p92"/>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0" name="Google Shape;3620;p92"/>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1" name="Google Shape;3621;p92"/>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2" name="Google Shape;3622;p92"/>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3" name="Google Shape;3623;p92"/>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4" name="Google Shape;3624;p92"/>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5" name="Google Shape;3625;p92"/>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6" name="Google Shape;3626;p92"/>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7" name="Google Shape;3627;p92"/>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8" name="Google Shape;3628;p92"/>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9" name="Google Shape;3629;p92"/>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0" name="Google Shape;3630;p92"/>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1" name="Google Shape;3631;p92"/>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2" name="Google Shape;3632;p92"/>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3" name="Google Shape;3633;p92"/>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4" name="Google Shape;3634;p92"/>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5" name="Google Shape;3635;p92"/>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6" name="Google Shape;3636;p92"/>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7" name="Google Shape;3637;p92"/>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8" name="Google Shape;3638;p92"/>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9" name="Google Shape;3639;p92"/>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0" name="Google Shape;3640;p92"/>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1" name="Google Shape;3641;p92"/>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2" name="Google Shape;3642;p92"/>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3" name="Google Shape;3643;p92"/>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4" name="Google Shape;3644;p92"/>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5" name="Google Shape;3645;p92"/>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6" name="Google Shape;3646;p92"/>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7" name="Google Shape;3647;p92"/>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8" name="Google Shape;3648;p92"/>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9" name="Google Shape;3649;p92"/>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0" name="Google Shape;3650;p92"/>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1" name="Google Shape;3651;p92"/>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2" name="Google Shape;3652;p92"/>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3" name="Google Shape;3653;p92"/>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4" name="Google Shape;3654;p92"/>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5" name="Google Shape;3655;p92"/>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6" name="Google Shape;3656;p92"/>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7" name="Google Shape;3657;p92"/>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8" name="Google Shape;3658;p92"/>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9" name="Google Shape;3659;p92"/>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0" name="Google Shape;3660;p92"/>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1" name="Google Shape;3661;p92"/>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2" name="Google Shape;3662;p92"/>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3" name="Google Shape;3663;p92"/>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4" name="Google Shape;3664;p92"/>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5" name="Google Shape;3665;p92"/>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6" name="Google Shape;3666;p92"/>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7" name="Google Shape;3667;p92"/>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8" name="Google Shape;3668;p92"/>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9" name="Google Shape;3669;p92"/>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0" name="Google Shape;3670;p92"/>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1" name="Google Shape;3671;p92"/>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2" name="Google Shape;3672;p92"/>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3" name="Google Shape;3673;p92"/>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4" name="Google Shape;3674;p92"/>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5" name="Google Shape;3675;p92"/>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6" name="Google Shape;3676;p92"/>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7" name="Google Shape;3677;p92"/>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8" name="Google Shape;3678;p92"/>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79" name="Google Shape;3679;p92"/>
          <p:cNvGrpSpPr/>
          <p:nvPr/>
        </p:nvGrpSpPr>
        <p:grpSpPr>
          <a:xfrm rot="10800000">
            <a:off x="7682451" y="28707"/>
            <a:ext cx="994639" cy="4940182"/>
            <a:chOff x="5759350" y="388625"/>
            <a:chExt cx="1024450" cy="5088250"/>
          </a:xfrm>
        </p:grpSpPr>
        <p:sp>
          <p:nvSpPr>
            <p:cNvPr id="3680" name="Google Shape;3680;p92"/>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1" name="Google Shape;3681;p92"/>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2" name="Google Shape;3682;p92"/>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3" name="Google Shape;3683;p92"/>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4" name="Google Shape;3684;p92"/>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5" name="Google Shape;3685;p92"/>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6" name="Google Shape;3686;p92"/>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7" name="Google Shape;3687;p92"/>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8" name="Google Shape;3688;p92"/>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9" name="Google Shape;3689;p92"/>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0" name="Google Shape;3690;p92"/>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1" name="Google Shape;3691;p92"/>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2" name="Google Shape;3692;p92"/>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3" name="Google Shape;3693;p92"/>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4" name="Google Shape;3694;p92"/>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5" name="Google Shape;3695;p92"/>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6" name="Google Shape;3696;p92"/>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7" name="Google Shape;3697;p92"/>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8" name="Google Shape;3698;p92"/>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9" name="Google Shape;3699;p92"/>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0" name="Google Shape;3700;p92"/>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1" name="Google Shape;3701;p92"/>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2" name="Google Shape;3702;p92"/>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3" name="Google Shape;3703;p92"/>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4" name="Google Shape;3704;p92"/>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5" name="Google Shape;3705;p92"/>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6" name="Google Shape;3706;p92"/>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7" name="Google Shape;3707;p92"/>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8" name="Google Shape;3708;p92"/>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9" name="Google Shape;3709;p92"/>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0" name="Google Shape;3710;p92"/>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1" name="Google Shape;3711;p92"/>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2" name="Google Shape;3712;p92"/>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3" name="Google Shape;3713;p92"/>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4" name="Google Shape;3714;p92"/>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5" name="Google Shape;3715;p92"/>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6" name="Google Shape;3716;p92"/>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7" name="Google Shape;3717;p92"/>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8" name="Google Shape;3718;p92"/>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9" name="Google Shape;3719;p92"/>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0" name="Google Shape;3720;p92"/>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1" name="Google Shape;3721;p92"/>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2" name="Google Shape;3722;p92"/>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3" name="Google Shape;3723;p92"/>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4" name="Google Shape;3724;p92"/>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5" name="Google Shape;3725;p92"/>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6" name="Google Shape;3726;p92"/>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7" name="Google Shape;3727;p92"/>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8" name="Google Shape;3728;p92"/>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9" name="Google Shape;3729;p92"/>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0" name="Google Shape;3730;p92"/>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1" name="Google Shape;3731;p92"/>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2" name="Google Shape;3732;p92"/>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3" name="Google Shape;3733;p92"/>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4" name="Google Shape;3734;p92"/>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5" name="Google Shape;3735;p92"/>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6" name="Google Shape;3736;p92"/>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7" name="Google Shape;3737;p92"/>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8" name="Google Shape;3738;p92"/>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9" name="Google Shape;3739;p92"/>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0" name="Google Shape;3740;p92"/>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1" name="Google Shape;3741;p92"/>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2" name="Google Shape;3742;p92"/>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3" name="Google Shape;3743;p92"/>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4" name="Google Shape;3744;p92"/>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5" name="Google Shape;3745;p92"/>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6" name="Google Shape;3746;p92"/>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7" name="Google Shape;3747;p92"/>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8" name="Google Shape;3748;p92"/>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9" name="Google Shape;3749;p92"/>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0" name="Google Shape;3750;p92"/>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1" name="Google Shape;3751;p92"/>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2" name="Google Shape;3752;p92"/>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3" name="Google Shape;3753;p92"/>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4" name="Google Shape;3754;p92"/>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5" name="Google Shape;3755;p92"/>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6" name="Google Shape;3756;p92"/>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7" name="Google Shape;3757;p92"/>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8" name="Google Shape;3758;p92"/>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9" name="Google Shape;3759;p92"/>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0" name="Google Shape;3760;p92"/>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1" name="Google Shape;3761;p92"/>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2" name="Google Shape;3762;p92"/>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3" name="Google Shape;3763;p92"/>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4" name="Google Shape;3764;p92"/>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5" name="Google Shape;3765;p92"/>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6" name="Google Shape;3766;p92"/>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7" name="Google Shape;3767;p92"/>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8" name="Google Shape;3768;p92"/>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9" name="Google Shape;3769;p92"/>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0" name="Google Shape;3770;p92"/>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1" name="Google Shape;3771;p92"/>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2" name="Google Shape;3772;p92"/>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3" name="Google Shape;3773;p92"/>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4" name="Google Shape;3774;p92"/>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5" name="Google Shape;3775;p92"/>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6" name="Google Shape;3776;p92"/>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7" name="Google Shape;3777;p92"/>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8" name="Google Shape;3778;p92"/>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9" name="Google Shape;3779;p92"/>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0" name="Google Shape;3780;p92"/>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81" name="Google Shape;3781;p92"/>
          <p:cNvGrpSpPr/>
          <p:nvPr/>
        </p:nvGrpSpPr>
        <p:grpSpPr>
          <a:xfrm rot="10800000">
            <a:off x="7682451" y="28707"/>
            <a:ext cx="1140783" cy="5086302"/>
            <a:chOff x="5608825" y="238125"/>
            <a:chExt cx="1174975" cy="5238750"/>
          </a:xfrm>
        </p:grpSpPr>
        <p:sp>
          <p:nvSpPr>
            <p:cNvPr id="3782" name="Google Shape;3782;p92"/>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3" name="Google Shape;3783;p92"/>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4" name="Google Shape;3784;p92"/>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5" name="Google Shape;3785;p92"/>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6" name="Google Shape;3786;p92"/>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7" name="Google Shape;3787;p92"/>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8" name="Google Shape;3788;p92"/>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9" name="Google Shape;3789;p92"/>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0" name="Google Shape;3790;p92"/>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1" name="Google Shape;3791;p92"/>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2" name="Google Shape;3792;p92"/>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3" name="Google Shape;3793;p92"/>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4" name="Google Shape;3794;p92"/>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5" name="Google Shape;3795;p92"/>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6" name="Google Shape;3796;p92"/>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7" name="Google Shape;3797;p92"/>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8" name="Google Shape;3798;p92"/>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9" name="Google Shape;3799;p92"/>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0" name="Google Shape;3800;p92"/>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1" name="Google Shape;3801;p92"/>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2" name="Google Shape;3802;p92"/>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3" name="Google Shape;3803;p92"/>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4" name="Google Shape;3804;p92"/>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5" name="Google Shape;3805;p92"/>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6" name="Google Shape;3806;p92"/>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7" name="Google Shape;3807;p92"/>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8" name="Google Shape;3808;p92"/>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9" name="Google Shape;3809;p92"/>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0" name="Google Shape;3810;p92"/>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1" name="Google Shape;3811;p92"/>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2" name="Google Shape;3812;p92"/>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3" name="Google Shape;3813;p92"/>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4" name="Google Shape;3814;p92"/>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5" name="Google Shape;3815;p92"/>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6" name="Google Shape;3816;p92"/>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7" name="Google Shape;3817;p92"/>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8" name="Google Shape;3818;p92"/>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9" name="Google Shape;3819;p92"/>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0" name="Google Shape;3820;p92"/>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1" name="Google Shape;3821;p92"/>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2" name="Google Shape;3822;p92"/>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3" name="Google Shape;3823;p92"/>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4" name="Google Shape;3824;p92"/>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5" name="Google Shape;3825;p92"/>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6" name="Google Shape;3826;p92"/>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7" name="Google Shape;3827;p92"/>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8" name="Google Shape;3828;p92"/>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9" name="Google Shape;3829;p92"/>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0" name="Google Shape;3830;p92"/>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1" name="Google Shape;3831;p92"/>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6"/>
        <p:cNvGrpSpPr/>
        <p:nvPr/>
      </p:nvGrpSpPr>
      <p:grpSpPr>
        <a:xfrm>
          <a:off x="0" y="0"/>
          <a:ext cx="0" cy="0"/>
          <a:chOff x="0" y="0"/>
          <a:chExt cx="0" cy="0"/>
        </a:xfrm>
      </p:grpSpPr>
      <p:sp>
        <p:nvSpPr>
          <p:cNvPr id="527" name="Google Shape;527;p83"/>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ExtraLight"/>
                <a:ea typeface="Dosis ExtraLight"/>
                <a:cs typeface="Dosis ExtraLight"/>
                <a:sym typeface="Dosis ExtraLight"/>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ExtraLight"/>
                <a:ea typeface="Dosis ExtraLight"/>
                <a:cs typeface="Dosis ExtraLight"/>
                <a:sym typeface="Dosis ExtraLight"/>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ExtraLight"/>
                <a:ea typeface="Dosis ExtraLight"/>
                <a:cs typeface="Dosis ExtraLight"/>
                <a:sym typeface="Dosis ExtraLight"/>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ExtraLight"/>
                <a:ea typeface="Dosis ExtraLight"/>
                <a:cs typeface="Dosis ExtraLight"/>
                <a:sym typeface="Dosis ExtraLight"/>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ExtraLight"/>
                <a:ea typeface="Dosis ExtraLight"/>
                <a:cs typeface="Dosis ExtraLight"/>
                <a:sym typeface="Dosis ExtraLight"/>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ExtraLight"/>
                <a:ea typeface="Dosis ExtraLight"/>
                <a:cs typeface="Dosis ExtraLight"/>
                <a:sym typeface="Dosis ExtraLight"/>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ExtraLight"/>
                <a:ea typeface="Dosis ExtraLight"/>
                <a:cs typeface="Dosis ExtraLight"/>
                <a:sym typeface="Dosis ExtraLight"/>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ExtraLight"/>
                <a:ea typeface="Dosis ExtraLight"/>
                <a:cs typeface="Dosis ExtraLight"/>
                <a:sym typeface="Dosis ExtraLight"/>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ExtraLight"/>
                <a:ea typeface="Dosis ExtraLight"/>
                <a:cs typeface="Dosis ExtraLight"/>
                <a:sym typeface="Dosis ExtraLight"/>
              </a:defRPr>
            </a:lvl9pPr>
          </a:lstStyle>
          <a:p>
            <a:pPr marL="0" lvl="0" indent="0" algn="l" rtl="0">
              <a:spcBef>
                <a:spcPts val="0"/>
              </a:spcBef>
              <a:spcAft>
                <a:spcPts val="0"/>
              </a:spcAft>
              <a:buNone/>
            </a:pPr>
            <a:fld id="{00000000-1234-1234-1234-123412341234}" type="slidenum">
              <a:rPr lang="en"/>
              <a:t>‹#›</a:t>
            </a:fld>
            <a:endParaRPr/>
          </a:p>
        </p:txBody>
      </p:sp>
      <p:grpSp>
        <p:nvGrpSpPr>
          <p:cNvPr id="528" name="Google Shape;528;p83"/>
          <p:cNvGrpSpPr/>
          <p:nvPr/>
        </p:nvGrpSpPr>
        <p:grpSpPr>
          <a:xfrm rot="10800000">
            <a:off x="8851487" y="28707"/>
            <a:ext cx="264012" cy="5086302"/>
            <a:chOff x="5307800" y="238125"/>
            <a:chExt cx="271925" cy="5238750"/>
          </a:xfrm>
        </p:grpSpPr>
        <p:sp>
          <p:nvSpPr>
            <p:cNvPr id="529" name="Google Shape;529;p83"/>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83"/>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83"/>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83"/>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83"/>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83"/>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83"/>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83"/>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83"/>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83"/>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83"/>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83"/>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83"/>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83"/>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83"/>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83"/>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83"/>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83"/>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83"/>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83"/>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83"/>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83"/>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83"/>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83"/>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83"/>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83"/>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83"/>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83"/>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83"/>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83"/>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83"/>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83"/>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83"/>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83"/>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83"/>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83"/>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83"/>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83"/>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83"/>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83"/>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83"/>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83"/>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83"/>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83"/>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83"/>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83"/>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83"/>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83"/>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83"/>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83"/>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83"/>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83"/>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83"/>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83"/>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83"/>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83"/>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83"/>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6" name="Google Shape;586;p83"/>
          <p:cNvGrpSpPr/>
          <p:nvPr/>
        </p:nvGrpSpPr>
        <p:grpSpPr>
          <a:xfrm rot="10800000">
            <a:off x="7828571" y="28707"/>
            <a:ext cx="1140783" cy="5086302"/>
            <a:chOff x="5458325" y="238125"/>
            <a:chExt cx="1174975" cy="5238750"/>
          </a:xfrm>
        </p:grpSpPr>
        <p:sp>
          <p:nvSpPr>
            <p:cNvPr id="587" name="Google Shape;587;p83"/>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83"/>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83"/>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83"/>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83"/>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83"/>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83"/>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83"/>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83"/>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83"/>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83"/>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83"/>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83"/>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83"/>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83"/>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83"/>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83"/>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83"/>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83"/>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83"/>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83"/>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83"/>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83"/>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83"/>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83"/>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83"/>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83"/>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83"/>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83"/>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83"/>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83"/>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83"/>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83"/>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83"/>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83"/>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83"/>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83"/>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83"/>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83"/>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83"/>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83"/>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83"/>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83"/>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83"/>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83"/>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83"/>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83"/>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83"/>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83"/>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83"/>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83"/>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83"/>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83"/>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83"/>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83"/>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83"/>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83"/>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83"/>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83"/>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83"/>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83"/>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83"/>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9" name="Google Shape;649;p83"/>
          <p:cNvGrpSpPr/>
          <p:nvPr/>
        </p:nvGrpSpPr>
        <p:grpSpPr>
          <a:xfrm rot="10800000">
            <a:off x="7682451" y="28707"/>
            <a:ext cx="994639" cy="4940182"/>
            <a:chOff x="5759350" y="388625"/>
            <a:chExt cx="1024450" cy="5088250"/>
          </a:xfrm>
        </p:grpSpPr>
        <p:sp>
          <p:nvSpPr>
            <p:cNvPr id="650" name="Google Shape;650;p83"/>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83"/>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83"/>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83"/>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83"/>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83"/>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83"/>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83"/>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83"/>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83"/>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83"/>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83"/>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83"/>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83"/>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83"/>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83"/>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83"/>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83"/>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83"/>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83"/>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83"/>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83"/>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83"/>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83"/>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83"/>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83"/>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83"/>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83"/>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83"/>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83"/>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83"/>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83"/>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83"/>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83"/>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83"/>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83"/>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83"/>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83"/>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83"/>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83"/>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83"/>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83"/>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83"/>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83"/>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83"/>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83"/>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83"/>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83"/>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83"/>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83"/>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83"/>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83"/>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83"/>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83"/>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83"/>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83"/>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83"/>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83"/>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83"/>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83"/>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83"/>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83"/>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83"/>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83"/>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83"/>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83"/>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83"/>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83"/>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83"/>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83"/>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83"/>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83"/>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83"/>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83"/>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83"/>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83"/>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83"/>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83"/>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83"/>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83"/>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83"/>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83"/>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83"/>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83"/>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83"/>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83"/>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83"/>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83"/>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83"/>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83"/>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83"/>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83"/>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83"/>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83"/>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83"/>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83"/>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83"/>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83"/>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83"/>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83"/>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83"/>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1" name="Google Shape;751;p83"/>
          <p:cNvGrpSpPr/>
          <p:nvPr/>
        </p:nvGrpSpPr>
        <p:grpSpPr>
          <a:xfrm rot="10800000">
            <a:off x="7682451" y="28707"/>
            <a:ext cx="1140783" cy="5086302"/>
            <a:chOff x="5608825" y="238125"/>
            <a:chExt cx="1174975" cy="5238750"/>
          </a:xfrm>
        </p:grpSpPr>
        <p:sp>
          <p:nvSpPr>
            <p:cNvPr id="752" name="Google Shape;752;p83"/>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83"/>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83"/>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83"/>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83"/>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83"/>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83"/>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83"/>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83"/>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83"/>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p83"/>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83"/>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83"/>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83"/>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83"/>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83"/>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83"/>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83"/>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83"/>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83"/>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83"/>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83"/>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83"/>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83"/>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83"/>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83"/>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83"/>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83"/>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83"/>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83"/>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83"/>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83"/>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83"/>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83"/>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83"/>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83"/>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83"/>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83"/>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83"/>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83"/>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83"/>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83"/>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83"/>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83"/>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83"/>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83"/>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83"/>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83"/>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83"/>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83"/>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solidFill>
          <a:schemeClr val="accent3"/>
        </a:solidFill>
        <a:effectLst/>
      </p:bgPr>
    </p:bg>
    <p:spTree>
      <p:nvGrpSpPr>
        <p:cNvPr id="1" name="Shape 802"/>
        <p:cNvGrpSpPr/>
        <p:nvPr/>
      </p:nvGrpSpPr>
      <p:grpSpPr>
        <a:xfrm>
          <a:off x="0" y="0"/>
          <a:ext cx="0" cy="0"/>
          <a:chOff x="0" y="0"/>
          <a:chExt cx="0" cy="0"/>
        </a:xfrm>
      </p:grpSpPr>
      <p:sp>
        <p:nvSpPr>
          <p:cNvPr id="803" name="Google Shape;803;p84"/>
          <p:cNvSpPr txBox="1">
            <a:spLocks noGrp="1"/>
          </p:cNvSpPr>
          <p:nvPr>
            <p:ph type="body" idx="1"/>
          </p:nvPr>
        </p:nvSpPr>
        <p:spPr>
          <a:xfrm>
            <a:off x="1278575" y="739550"/>
            <a:ext cx="4281000" cy="3692400"/>
          </a:xfrm>
          <a:prstGeom prst="rect">
            <a:avLst/>
          </a:prstGeom>
          <a:noFill/>
          <a:ln>
            <a:noFill/>
          </a:ln>
        </p:spPr>
        <p:txBody>
          <a:bodyPr spcFirstLastPara="1" wrap="square" lIns="91425" tIns="91425" rIns="91425" bIns="91425" anchor="t" anchorCtr="0">
            <a:noAutofit/>
          </a:bodyPr>
          <a:lstStyle>
            <a:lvl1pPr marL="457200" lvl="0" indent="-419100" algn="l">
              <a:lnSpc>
                <a:spcPct val="100000"/>
              </a:lnSpc>
              <a:spcBef>
                <a:spcPts val="600"/>
              </a:spcBef>
              <a:spcAft>
                <a:spcPts val="0"/>
              </a:spcAft>
              <a:buClr>
                <a:schemeClr val="lt1"/>
              </a:buClr>
              <a:buSzPts val="3000"/>
              <a:buChar char="▪"/>
              <a:defRPr sz="3000" i="1">
                <a:solidFill>
                  <a:schemeClr val="lt1"/>
                </a:solidFill>
              </a:defRPr>
            </a:lvl1pPr>
            <a:lvl2pPr marL="914400" lvl="1" indent="-419100" algn="l">
              <a:lnSpc>
                <a:spcPct val="100000"/>
              </a:lnSpc>
              <a:spcBef>
                <a:spcPts val="0"/>
              </a:spcBef>
              <a:spcAft>
                <a:spcPts val="0"/>
              </a:spcAft>
              <a:buClr>
                <a:schemeClr val="lt1"/>
              </a:buClr>
              <a:buSzPts val="3000"/>
              <a:buChar char="▫"/>
              <a:defRPr sz="3000" i="1">
                <a:solidFill>
                  <a:schemeClr val="lt1"/>
                </a:solidFill>
              </a:defRPr>
            </a:lvl2pPr>
            <a:lvl3pPr marL="1371600" lvl="2" indent="-419100" algn="l">
              <a:lnSpc>
                <a:spcPct val="100000"/>
              </a:lnSpc>
              <a:spcBef>
                <a:spcPts val="0"/>
              </a:spcBef>
              <a:spcAft>
                <a:spcPts val="0"/>
              </a:spcAft>
              <a:buClr>
                <a:schemeClr val="lt1"/>
              </a:buClr>
              <a:buSzPts val="3000"/>
              <a:buChar char="▫"/>
              <a:defRPr sz="3000" i="1">
                <a:solidFill>
                  <a:schemeClr val="lt1"/>
                </a:solidFill>
              </a:defRPr>
            </a:lvl3pPr>
            <a:lvl4pPr marL="1828800" lvl="3" indent="-419100" algn="l">
              <a:lnSpc>
                <a:spcPct val="100000"/>
              </a:lnSpc>
              <a:spcBef>
                <a:spcPts val="0"/>
              </a:spcBef>
              <a:spcAft>
                <a:spcPts val="0"/>
              </a:spcAft>
              <a:buClr>
                <a:schemeClr val="lt1"/>
              </a:buClr>
              <a:buSzPts val="3000"/>
              <a:buChar char="▫"/>
              <a:defRPr sz="3000" i="1">
                <a:solidFill>
                  <a:schemeClr val="lt1"/>
                </a:solidFill>
              </a:defRPr>
            </a:lvl4pPr>
            <a:lvl5pPr marL="2286000" lvl="4" indent="-419100" algn="l">
              <a:lnSpc>
                <a:spcPct val="100000"/>
              </a:lnSpc>
              <a:spcBef>
                <a:spcPts val="0"/>
              </a:spcBef>
              <a:spcAft>
                <a:spcPts val="0"/>
              </a:spcAft>
              <a:buClr>
                <a:schemeClr val="lt1"/>
              </a:buClr>
              <a:buSzPts val="3000"/>
              <a:buChar char="▫"/>
              <a:defRPr sz="3000" i="1">
                <a:solidFill>
                  <a:schemeClr val="lt1"/>
                </a:solidFill>
              </a:defRPr>
            </a:lvl5pPr>
            <a:lvl6pPr marL="2743200" lvl="5" indent="-419100" algn="l">
              <a:lnSpc>
                <a:spcPct val="100000"/>
              </a:lnSpc>
              <a:spcBef>
                <a:spcPts val="0"/>
              </a:spcBef>
              <a:spcAft>
                <a:spcPts val="0"/>
              </a:spcAft>
              <a:buClr>
                <a:schemeClr val="lt1"/>
              </a:buClr>
              <a:buSzPts val="3000"/>
              <a:buChar char="▫"/>
              <a:defRPr sz="3000" i="1">
                <a:solidFill>
                  <a:schemeClr val="lt1"/>
                </a:solidFill>
              </a:defRPr>
            </a:lvl6pPr>
            <a:lvl7pPr marL="3200400" lvl="6" indent="-419100" algn="l">
              <a:lnSpc>
                <a:spcPct val="100000"/>
              </a:lnSpc>
              <a:spcBef>
                <a:spcPts val="0"/>
              </a:spcBef>
              <a:spcAft>
                <a:spcPts val="0"/>
              </a:spcAft>
              <a:buClr>
                <a:schemeClr val="lt1"/>
              </a:buClr>
              <a:buSzPts val="3000"/>
              <a:buChar char="●"/>
              <a:defRPr sz="3000" i="1">
                <a:solidFill>
                  <a:schemeClr val="lt1"/>
                </a:solidFill>
              </a:defRPr>
            </a:lvl7pPr>
            <a:lvl8pPr marL="3657600" lvl="7" indent="-419100" algn="l">
              <a:lnSpc>
                <a:spcPct val="100000"/>
              </a:lnSpc>
              <a:spcBef>
                <a:spcPts val="0"/>
              </a:spcBef>
              <a:spcAft>
                <a:spcPts val="0"/>
              </a:spcAft>
              <a:buClr>
                <a:schemeClr val="lt1"/>
              </a:buClr>
              <a:buSzPts val="3000"/>
              <a:buChar char="○"/>
              <a:defRPr sz="3000" i="1">
                <a:solidFill>
                  <a:schemeClr val="lt1"/>
                </a:solidFill>
              </a:defRPr>
            </a:lvl8pPr>
            <a:lvl9pPr marL="4114800" lvl="8" indent="-419100" algn="l">
              <a:lnSpc>
                <a:spcPct val="100000"/>
              </a:lnSpc>
              <a:spcBef>
                <a:spcPts val="0"/>
              </a:spcBef>
              <a:spcAft>
                <a:spcPts val="0"/>
              </a:spcAft>
              <a:buClr>
                <a:schemeClr val="lt1"/>
              </a:buClr>
              <a:buSzPts val="3000"/>
              <a:buChar char="■"/>
              <a:defRPr sz="3000" i="1">
                <a:solidFill>
                  <a:schemeClr val="lt1"/>
                </a:solidFill>
              </a:defRPr>
            </a:lvl9pPr>
          </a:lstStyle>
          <a:p>
            <a:endParaRPr/>
          </a:p>
        </p:txBody>
      </p:sp>
      <p:sp>
        <p:nvSpPr>
          <p:cNvPr id="804" name="Google Shape;804;p84"/>
          <p:cNvSpPr txBox="1"/>
          <p:nvPr/>
        </p:nvSpPr>
        <p:spPr>
          <a:xfrm>
            <a:off x="659925" y="414075"/>
            <a:ext cx="752400" cy="653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0"/>
              <a:buFont typeface="Arial"/>
              <a:buNone/>
            </a:pPr>
            <a:r>
              <a:rPr lang="en" sz="12000" b="0" i="0" u="none" strike="noStrike" cap="none">
                <a:solidFill>
                  <a:schemeClr val="accent1"/>
                </a:solidFill>
                <a:latin typeface="Dosis"/>
                <a:ea typeface="Dosis"/>
                <a:cs typeface="Dosis"/>
                <a:sym typeface="Dosis"/>
              </a:rPr>
              <a:t>“</a:t>
            </a:r>
            <a:endParaRPr sz="12000" b="0" i="0" u="none" strike="noStrike" cap="none">
              <a:solidFill>
                <a:schemeClr val="accent1"/>
              </a:solidFill>
              <a:latin typeface="Dosis"/>
              <a:ea typeface="Dosis"/>
              <a:cs typeface="Dosis"/>
              <a:sym typeface="Dosis"/>
            </a:endParaRPr>
          </a:p>
        </p:txBody>
      </p:sp>
      <p:sp>
        <p:nvSpPr>
          <p:cNvPr id="805" name="Google Shape;805;p84"/>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chemeClr val="lt1"/>
                </a:solidFill>
                <a:latin typeface="Dosis ExtraLight"/>
                <a:ea typeface="Dosis ExtraLight"/>
                <a:cs typeface="Dosis ExtraLight"/>
                <a:sym typeface="Dosis ExtraLight"/>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chemeClr val="lt1"/>
                </a:solidFill>
                <a:latin typeface="Dosis ExtraLight"/>
                <a:ea typeface="Dosis ExtraLight"/>
                <a:cs typeface="Dosis ExtraLight"/>
                <a:sym typeface="Dosis ExtraLight"/>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chemeClr val="lt1"/>
                </a:solidFill>
                <a:latin typeface="Dosis ExtraLight"/>
                <a:ea typeface="Dosis ExtraLight"/>
                <a:cs typeface="Dosis ExtraLight"/>
                <a:sym typeface="Dosis ExtraLight"/>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chemeClr val="lt1"/>
                </a:solidFill>
                <a:latin typeface="Dosis ExtraLight"/>
                <a:ea typeface="Dosis ExtraLight"/>
                <a:cs typeface="Dosis ExtraLight"/>
                <a:sym typeface="Dosis ExtraLight"/>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chemeClr val="lt1"/>
                </a:solidFill>
                <a:latin typeface="Dosis ExtraLight"/>
                <a:ea typeface="Dosis ExtraLight"/>
                <a:cs typeface="Dosis ExtraLight"/>
                <a:sym typeface="Dosis ExtraLight"/>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chemeClr val="lt1"/>
                </a:solidFill>
                <a:latin typeface="Dosis ExtraLight"/>
                <a:ea typeface="Dosis ExtraLight"/>
                <a:cs typeface="Dosis ExtraLight"/>
                <a:sym typeface="Dosis ExtraLight"/>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chemeClr val="lt1"/>
                </a:solidFill>
                <a:latin typeface="Dosis ExtraLight"/>
                <a:ea typeface="Dosis ExtraLight"/>
                <a:cs typeface="Dosis ExtraLight"/>
                <a:sym typeface="Dosis ExtraLight"/>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chemeClr val="lt1"/>
                </a:solidFill>
                <a:latin typeface="Dosis ExtraLight"/>
                <a:ea typeface="Dosis ExtraLight"/>
                <a:cs typeface="Dosis ExtraLight"/>
                <a:sym typeface="Dosis ExtraLight"/>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chemeClr val="lt1"/>
                </a:solidFill>
                <a:latin typeface="Dosis ExtraLight"/>
                <a:ea typeface="Dosis ExtraLight"/>
                <a:cs typeface="Dosis ExtraLight"/>
                <a:sym typeface="Dosis ExtraLight"/>
              </a:defRPr>
            </a:lvl9pPr>
          </a:lstStyle>
          <a:p>
            <a:pPr marL="0" lvl="0" indent="0" algn="l" rtl="0">
              <a:spcBef>
                <a:spcPts val="0"/>
              </a:spcBef>
              <a:spcAft>
                <a:spcPts val="0"/>
              </a:spcAft>
              <a:buNone/>
            </a:pPr>
            <a:fld id="{00000000-1234-1234-1234-123412341234}" type="slidenum">
              <a:rPr lang="en"/>
              <a:t>‹#›</a:t>
            </a:fld>
            <a:endParaRPr/>
          </a:p>
        </p:txBody>
      </p:sp>
      <p:grpSp>
        <p:nvGrpSpPr>
          <p:cNvPr id="806" name="Google Shape;806;p84"/>
          <p:cNvGrpSpPr/>
          <p:nvPr/>
        </p:nvGrpSpPr>
        <p:grpSpPr>
          <a:xfrm rot="10800000">
            <a:off x="8705367" y="28698"/>
            <a:ext cx="410132" cy="5086302"/>
            <a:chOff x="836200" y="238125"/>
            <a:chExt cx="422425" cy="5238750"/>
          </a:xfrm>
        </p:grpSpPr>
        <p:sp>
          <p:nvSpPr>
            <p:cNvPr id="807" name="Google Shape;807;p84"/>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84"/>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84"/>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84"/>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84"/>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84"/>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84"/>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84"/>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84"/>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84"/>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84"/>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84"/>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84"/>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84"/>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84"/>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84"/>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84"/>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84"/>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84"/>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84"/>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84"/>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84"/>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84"/>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84"/>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84"/>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84"/>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84"/>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84"/>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84"/>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84"/>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84"/>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84"/>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84"/>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84"/>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84"/>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84"/>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84"/>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84"/>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84"/>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84"/>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84"/>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84"/>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84"/>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84"/>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84"/>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84"/>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84"/>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84"/>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84"/>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84"/>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84"/>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84"/>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84"/>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84"/>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84"/>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84"/>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84"/>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84"/>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84"/>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84"/>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84"/>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84"/>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84"/>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84"/>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84"/>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84"/>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84"/>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84"/>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84"/>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84"/>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84"/>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84"/>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84"/>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84"/>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84"/>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84"/>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84"/>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84"/>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84"/>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84"/>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87" name="Google Shape;887;p84"/>
          <p:cNvGrpSpPr/>
          <p:nvPr/>
        </p:nvGrpSpPr>
        <p:grpSpPr>
          <a:xfrm rot="10800000">
            <a:off x="6659535" y="28698"/>
            <a:ext cx="2309844" cy="5086302"/>
            <a:chOff x="986700" y="238125"/>
            <a:chExt cx="2379075" cy="5238750"/>
          </a:xfrm>
        </p:grpSpPr>
        <p:sp>
          <p:nvSpPr>
            <p:cNvPr id="888" name="Google Shape;888;p84"/>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84"/>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84"/>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84"/>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84"/>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84"/>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84"/>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84"/>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84"/>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84"/>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84"/>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p84"/>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84"/>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84"/>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84"/>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84"/>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84"/>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84"/>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84"/>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84"/>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84"/>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84"/>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84"/>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p84"/>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84"/>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84"/>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84"/>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84"/>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84"/>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p84"/>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84"/>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84"/>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84"/>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84"/>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84"/>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84"/>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84"/>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p84"/>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84"/>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p84"/>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p84"/>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84"/>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84"/>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84"/>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84"/>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84"/>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84"/>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84"/>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84"/>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84"/>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84"/>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84"/>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84"/>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84"/>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84"/>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84"/>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84"/>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84"/>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84"/>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84"/>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84"/>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84"/>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84"/>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84"/>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84"/>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84"/>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84"/>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84"/>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84"/>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84"/>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84"/>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84"/>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84"/>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84"/>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84"/>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84"/>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84"/>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p84"/>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p84"/>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84"/>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p84"/>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p84"/>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p84"/>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84"/>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84"/>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84"/>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p84"/>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75;p84"/>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p84"/>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Google Shape;977;p84"/>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p84"/>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79;p84"/>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84"/>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p84"/>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84"/>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84"/>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84"/>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85;p84"/>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p84"/>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84"/>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84"/>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84"/>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p84"/>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p84"/>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84"/>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84"/>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84"/>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84"/>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84"/>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p84"/>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84"/>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84"/>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84"/>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84"/>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84"/>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84"/>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84"/>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84"/>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p84"/>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07" name="Google Shape;1007;p84"/>
          <p:cNvGrpSpPr/>
          <p:nvPr/>
        </p:nvGrpSpPr>
        <p:grpSpPr>
          <a:xfrm rot="10800000">
            <a:off x="6367294" y="28698"/>
            <a:ext cx="2017554" cy="5086302"/>
            <a:chOff x="1588750" y="238125"/>
            <a:chExt cx="2078025" cy="5238750"/>
          </a:xfrm>
        </p:grpSpPr>
        <p:sp>
          <p:nvSpPr>
            <p:cNvPr id="1008" name="Google Shape;1008;p84"/>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84"/>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p84"/>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84"/>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84"/>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p84"/>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84"/>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84"/>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84"/>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84"/>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84"/>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84"/>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84"/>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84"/>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84"/>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84"/>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84"/>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84"/>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84"/>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p84"/>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84"/>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p84"/>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p84"/>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p84"/>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84"/>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84"/>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84"/>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84"/>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p84"/>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7" name="Google Shape;1037;p84"/>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p84"/>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84"/>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84"/>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p84"/>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84"/>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84"/>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p84"/>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p84"/>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p84"/>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p84"/>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p84"/>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p84"/>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p84"/>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p84"/>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p84"/>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1053;p84"/>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p84"/>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55;p84"/>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6" name="Google Shape;1056;p84"/>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p84"/>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p84"/>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84"/>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84"/>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p84"/>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84"/>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84"/>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84"/>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84"/>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84"/>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84"/>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84"/>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84"/>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84"/>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84"/>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84"/>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84"/>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84"/>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p84"/>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84"/>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84"/>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p84"/>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p84"/>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84"/>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84"/>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84"/>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84"/>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84"/>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84"/>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84"/>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84"/>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84"/>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84"/>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84"/>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p84"/>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p84"/>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p84"/>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4" name="Google Shape;1094;p84"/>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1095;p84"/>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p84"/>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84"/>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p84"/>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p84"/>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p84"/>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84"/>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p84"/>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p84"/>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p84"/>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p84"/>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84"/>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p84"/>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p84"/>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109;p84"/>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p84"/>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p84"/>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84"/>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84"/>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84"/>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p84"/>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p84"/>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84"/>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p84"/>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119;p84"/>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1120;p84"/>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1121;p84"/>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p84"/>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p84"/>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p84"/>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p84"/>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6" name="Google Shape;1126;p84"/>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7" name="Google Shape;1127;p84"/>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p84"/>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84"/>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84"/>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84"/>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2" name="Google Shape;1132;p84"/>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3" name="Google Shape;1133;p84"/>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p84"/>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1135;p84"/>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p84"/>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p84"/>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1138;p84"/>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9" name="Google Shape;1139;p84"/>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0" name="Google Shape;1140;p84"/>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1" name="Google Shape;1141;p84"/>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2" name="Google Shape;1142;p84"/>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p84"/>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4" name="Google Shape;1144;p84"/>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5" name="Google Shape;1145;p84"/>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6" name="Google Shape;1146;p84"/>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147;p84"/>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148;p84"/>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9" name="Google Shape;1149;p84"/>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0" name="Google Shape;1150;p84"/>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p84"/>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2" name="Google Shape;1152;p84"/>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3" name="Google Shape;1153;p84"/>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4" name="Google Shape;1154;p84"/>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5" name="Google Shape;1155;p84"/>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6" name="Google Shape;1156;p84"/>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7" name="Google Shape;1157;p84"/>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8" name="Google Shape;1158;p84"/>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9" name="Google Shape;1159;p84"/>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0" name="Google Shape;1160;p84"/>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1" name="Google Shape;1161;p84"/>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2" name="Google Shape;1162;p84"/>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3" name="Google Shape;1163;p84"/>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4" name="Google Shape;1164;p84"/>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5" name="Google Shape;1165;p84"/>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6" name="Google Shape;1166;p84"/>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7" name="Google Shape;1167;p84"/>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8" name="Google Shape;1168;p84"/>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9" name="Google Shape;1169;p84"/>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0" name="Google Shape;1170;p84"/>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1" name="Google Shape;1171;p84"/>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2" name="Google Shape;1172;p84"/>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3" name="Google Shape;1173;p84"/>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4" name="Google Shape;1174;p84"/>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5" name="Google Shape;1175;p84"/>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6" name="Google Shape;1176;p84"/>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7" name="Google Shape;1177;p84"/>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8" name="Google Shape;1178;p84"/>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9" name="Google Shape;1179;p84"/>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0" name="Google Shape;1180;p84"/>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1" name="Google Shape;1181;p84"/>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2" name="Google Shape;1182;p84"/>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3" name="Google Shape;1183;p84"/>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4" name="Google Shape;1184;p84"/>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5" name="Google Shape;1185;p84"/>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6" name="Google Shape;1186;p84"/>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7" name="Google Shape;1187;p84"/>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8" name="Google Shape;1188;p84"/>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9" name="Google Shape;1189;p84"/>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0" name="Google Shape;1190;p84"/>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1" name="Google Shape;1191;p84"/>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2" name="Google Shape;1192;p84"/>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3" name="Google Shape;1193;p84"/>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4" name="Google Shape;1194;p84"/>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5" name="Google Shape;1195;p84"/>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6" name="Google Shape;1196;p84"/>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7" name="Google Shape;1197;p84"/>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8" name="Google Shape;1198;p84"/>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9" name="Google Shape;1199;p84"/>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0" name="Google Shape;1200;p84"/>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1" name="Google Shape;1201;p84"/>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202;p84"/>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3" name="Google Shape;1203;p84"/>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4" name="Google Shape;1204;p84"/>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5" name="Google Shape;1205;p84"/>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6" name="Google Shape;1206;p84"/>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7" name="Google Shape;1207;p84"/>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p84"/>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9" name="Google Shape;1209;p84"/>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0" name="Google Shape;1210;p84"/>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1" name="Google Shape;1211;p84"/>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2" name="Google Shape;1212;p84"/>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3" name="Google Shape;1213;p84"/>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4" name="Google Shape;1214;p84"/>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5" name="Google Shape;1215;p84"/>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6" name="Google Shape;1216;p84"/>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17" name="Google Shape;1217;p84"/>
          <p:cNvGrpSpPr/>
          <p:nvPr/>
        </p:nvGrpSpPr>
        <p:grpSpPr>
          <a:xfrm rot="10800000">
            <a:off x="6367294" y="28698"/>
            <a:ext cx="2309820" cy="5086302"/>
            <a:chOff x="1287725" y="238125"/>
            <a:chExt cx="2379050" cy="5238750"/>
          </a:xfrm>
        </p:grpSpPr>
        <p:sp>
          <p:nvSpPr>
            <p:cNvPr id="1218" name="Google Shape;1218;p84"/>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9" name="Google Shape;1219;p84"/>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0" name="Google Shape;1220;p84"/>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1" name="Google Shape;1221;p84"/>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2" name="Google Shape;1222;p84"/>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3" name="Google Shape;1223;p84"/>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4" name="Google Shape;1224;p84"/>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5" name="Google Shape;1225;p84"/>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6" name="Google Shape;1226;p84"/>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7" name="Google Shape;1227;p84"/>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8" name="Google Shape;1228;p84"/>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9" name="Google Shape;1229;p84"/>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 name="Google Shape;1230;p84"/>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 name="Google Shape;1231;p84"/>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 name="Google Shape;1232;p84"/>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3" name="Google Shape;1233;p84"/>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 name="Google Shape;1234;p84"/>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 name="Google Shape;1235;p84"/>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 name="Google Shape;1236;p84"/>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 name="Google Shape;1237;p84"/>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8" name="Google Shape;1238;p84"/>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 name="Google Shape;1239;p84"/>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 name="Google Shape;1240;p84"/>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 name="Google Shape;1241;p84"/>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2" name="Google Shape;1242;p84"/>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 name="Google Shape;1243;p84"/>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 name="Google Shape;1244;p84"/>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5" name="Google Shape;1245;p84"/>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6" name="Google Shape;1246;p84"/>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 name="Google Shape;1247;p84"/>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 name="Google Shape;1248;p84"/>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9" name="Google Shape;1249;p84"/>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0" name="Google Shape;1250;p84"/>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1" name="Google Shape;1251;p84"/>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2" name="Google Shape;1252;p84"/>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3" name="Google Shape;1253;p84"/>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4" name="Google Shape;1254;p84"/>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5" name="Google Shape;1255;p84"/>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6" name="Google Shape;1256;p84"/>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7" name="Google Shape;1257;p84"/>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p84"/>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p84"/>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0" name="Google Shape;1260;p84"/>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1" name="Google Shape;1261;p84"/>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2" name="Google Shape;1262;p84"/>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3" name="Google Shape;1263;p84"/>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4" name="Google Shape;1264;p84"/>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5" name="Google Shape;1265;p84"/>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6" name="Google Shape;1266;p84"/>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7" name="Google Shape;1267;p84"/>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8" name="Google Shape;1268;p84"/>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9" name="Google Shape;1269;p84"/>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0" name="Google Shape;1270;p84"/>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1" name="Google Shape;1271;p84"/>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2" name="Google Shape;1272;p84"/>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3" name="Google Shape;1273;p84"/>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4" name="Google Shape;1274;p84"/>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5" name="Google Shape;1275;p84"/>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6" name="Google Shape;1276;p84"/>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7" name="Google Shape;1277;p84"/>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8" name="Google Shape;1278;p84"/>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9" name="Google Shape;1279;p84"/>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0" name="Google Shape;1280;p84"/>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1" name="Google Shape;1281;p84"/>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2" name="Google Shape;1282;p84"/>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3" name="Google Shape;1283;p84"/>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4" name="Google Shape;1284;p84"/>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5" name="Google Shape;1285;p84"/>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1286;p84"/>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7" name="Google Shape;1287;p84"/>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8" name="Google Shape;1288;p84"/>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9" name="Google Shape;1289;p84"/>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0" name="Google Shape;1290;p84"/>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1" name="Google Shape;1291;p84"/>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2" name="Google Shape;1292;p84"/>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3" name="Google Shape;1293;p84"/>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4" name="Google Shape;1294;p84"/>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5" name="Google Shape;1295;p84"/>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6" name="Google Shape;1296;p84"/>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7" name="Google Shape;1297;p84"/>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8" name="Google Shape;1298;p84"/>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9" name="Google Shape;1299;p84"/>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0" name="Google Shape;1300;p84"/>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1" name="Google Shape;1301;p84"/>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2" name="Google Shape;1302;p84"/>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3" name="Google Shape;1303;p84"/>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4" name="Google Shape;1304;p84"/>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5" name="Google Shape;1305;p84"/>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6" name="Google Shape;1306;p84"/>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7" name="Google Shape;1307;p84"/>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8" name="Google Shape;1308;p84"/>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9" name="Google Shape;1309;p84"/>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0" name="Google Shape;1310;p84"/>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1" name="Google Shape;1311;p84"/>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2" name="Google Shape;1312;p84"/>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3" name="Google Shape;1313;p84"/>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4" name="Google Shape;1314;p84"/>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5" name="Google Shape;1315;p84"/>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6" name="Google Shape;1316;p84"/>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7" name="Google Shape;1317;p84"/>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8" name="Google Shape;1318;p84"/>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9" name="Google Shape;1319;p84"/>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0" name="Google Shape;1320;p84"/>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21"/>
        <p:cNvGrpSpPr/>
        <p:nvPr/>
      </p:nvGrpSpPr>
      <p:grpSpPr>
        <a:xfrm>
          <a:off x="0" y="0"/>
          <a:ext cx="0" cy="0"/>
          <a:chOff x="0" y="0"/>
          <a:chExt cx="0" cy="0"/>
        </a:xfrm>
      </p:grpSpPr>
      <p:sp>
        <p:nvSpPr>
          <p:cNvPr id="1322" name="Google Shape;1322;p85"/>
          <p:cNvSpPr txBox="1">
            <a:spLocks noGrp="1"/>
          </p:cNvSpPr>
          <p:nvPr>
            <p:ph type="title"/>
          </p:nvPr>
        </p:nvSpPr>
        <p:spPr>
          <a:xfrm>
            <a:off x="718300" y="739375"/>
            <a:ext cx="6761100" cy="8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1323" name="Google Shape;1323;p85"/>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ExtraLight"/>
                <a:ea typeface="Dosis ExtraLight"/>
                <a:cs typeface="Dosis ExtraLight"/>
                <a:sym typeface="Dosis ExtraLight"/>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ExtraLight"/>
                <a:ea typeface="Dosis ExtraLight"/>
                <a:cs typeface="Dosis ExtraLight"/>
                <a:sym typeface="Dosis ExtraLight"/>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ExtraLight"/>
                <a:ea typeface="Dosis ExtraLight"/>
                <a:cs typeface="Dosis ExtraLight"/>
                <a:sym typeface="Dosis ExtraLight"/>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ExtraLight"/>
                <a:ea typeface="Dosis ExtraLight"/>
                <a:cs typeface="Dosis ExtraLight"/>
                <a:sym typeface="Dosis ExtraLight"/>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ExtraLight"/>
                <a:ea typeface="Dosis ExtraLight"/>
                <a:cs typeface="Dosis ExtraLight"/>
                <a:sym typeface="Dosis ExtraLight"/>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ExtraLight"/>
                <a:ea typeface="Dosis ExtraLight"/>
                <a:cs typeface="Dosis ExtraLight"/>
                <a:sym typeface="Dosis ExtraLight"/>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ExtraLight"/>
                <a:ea typeface="Dosis ExtraLight"/>
                <a:cs typeface="Dosis ExtraLight"/>
                <a:sym typeface="Dosis ExtraLight"/>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ExtraLight"/>
                <a:ea typeface="Dosis ExtraLight"/>
                <a:cs typeface="Dosis ExtraLight"/>
                <a:sym typeface="Dosis ExtraLight"/>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ExtraLight"/>
                <a:ea typeface="Dosis ExtraLight"/>
                <a:cs typeface="Dosis ExtraLight"/>
                <a:sym typeface="Dosis ExtraLight"/>
              </a:defRPr>
            </a:lvl9pPr>
          </a:lstStyle>
          <a:p>
            <a:pPr marL="0" lvl="0" indent="0" algn="l" rtl="0">
              <a:spcBef>
                <a:spcPts val="0"/>
              </a:spcBef>
              <a:spcAft>
                <a:spcPts val="0"/>
              </a:spcAft>
              <a:buNone/>
            </a:pPr>
            <a:fld id="{00000000-1234-1234-1234-123412341234}" type="slidenum">
              <a:rPr lang="en"/>
              <a:t>‹#›</a:t>
            </a:fld>
            <a:endParaRPr/>
          </a:p>
        </p:txBody>
      </p:sp>
      <p:grpSp>
        <p:nvGrpSpPr>
          <p:cNvPr id="1324" name="Google Shape;1324;p85"/>
          <p:cNvGrpSpPr/>
          <p:nvPr/>
        </p:nvGrpSpPr>
        <p:grpSpPr>
          <a:xfrm rot="10800000">
            <a:off x="8851487" y="28707"/>
            <a:ext cx="264012" cy="5086302"/>
            <a:chOff x="5307800" y="238125"/>
            <a:chExt cx="271925" cy="5238750"/>
          </a:xfrm>
        </p:grpSpPr>
        <p:sp>
          <p:nvSpPr>
            <p:cNvPr id="1325" name="Google Shape;1325;p85"/>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6" name="Google Shape;1326;p85"/>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7" name="Google Shape;1327;p85"/>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8" name="Google Shape;1328;p85"/>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9" name="Google Shape;1329;p85"/>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0" name="Google Shape;1330;p85"/>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1" name="Google Shape;1331;p85"/>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2" name="Google Shape;1332;p85"/>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3" name="Google Shape;1333;p85"/>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4" name="Google Shape;1334;p85"/>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5" name="Google Shape;1335;p85"/>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6" name="Google Shape;1336;p85"/>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7" name="Google Shape;1337;p85"/>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8" name="Google Shape;1338;p85"/>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9" name="Google Shape;1339;p85"/>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0" name="Google Shape;1340;p85"/>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1" name="Google Shape;1341;p85"/>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2" name="Google Shape;1342;p85"/>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3" name="Google Shape;1343;p85"/>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4" name="Google Shape;1344;p85"/>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5" name="Google Shape;1345;p85"/>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6" name="Google Shape;1346;p85"/>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7" name="Google Shape;1347;p85"/>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8" name="Google Shape;1348;p85"/>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9" name="Google Shape;1349;p85"/>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0" name="Google Shape;1350;p85"/>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1" name="Google Shape;1351;p85"/>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2" name="Google Shape;1352;p85"/>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3" name="Google Shape;1353;p85"/>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4" name="Google Shape;1354;p85"/>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5" name="Google Shape;1355;p85"/>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6" name="Google Shape;1356;p85"/>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7" name="Google Shape;1357;p85"/>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8" name="Google Shape;1358;p85"/>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9" name="Google Shape;1359;p85"/>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0" name="Google Shape;1360;p85"/>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1" name="Google Shape;1361;p85"/>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2" name="Google Shape;1362;p85"/>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3" name="Google Shape;1363;p85"/>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4" name="Google Shape;1364;p85"/>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5" name="Google Shape;1365;p85"/>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6" name="Google Shape;1366;p85"/>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7" name="Google Shape;1367;p85"/>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8" name="Google Shape;1368;p85"/>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9" name="Google Shape;1369;p85"/>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0" name="Google Shape;1370;p85"/>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1" name="Google Shape;1371;p85"/>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2" name="Google Shape;1372;p85"/>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3" name="Google Shape;1373;p85"/>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4" name="Google Shape;1374;p85"/>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5" name="Google Shape;1375;p85"/>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6" name="Google Shape;1376;p85"/>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7" name="Google Shape;1377;p85"/>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8" name="Google Shape;1378;p85"/>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9" name="Google Shape;1379;p85"/>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0" name="Google Shape;1380;p85"/>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1" name="Google Shape;1381;p85"/>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82" name="Google Shape;1382;p85"/>
          <p:cNvGrpSpPr/>
          <p:nvPr/>
        </p:nvGrpSpPr>
        <p:grpSpPr>
          <a:xfrm rot="10800000">
            <a:off x="7828571" y="28707"/>
            <a:ext cx="1140783" cy="5086302"/>
            <a:chOff x="5458325" y="238125"/>
            <a:chExt cx="1174975" cy="5238750"/>
          </a:xfrm>
        </p:grpSpPr>
        <p:sp>
          <p:nvSpPr>
            <p:cNvPr id="1383" name="Google Shape;1383;p85"/>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4" name="Google Shape;1384;p85"/>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5" name="Google Shape;1385;p85"/>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6" name="Google Shape;1386;p85"/>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7" name="Google Shape;1387;p85"/>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8" name="Google Shape;1388;p85"/>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p85"/>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0" name="Google Shape;1390;p85"/>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1" name="Google Shape;1391;p85"/>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2" name="Google Shape;1392;p85"/>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3" name="Google Shape;1393;p85"/>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4" name="Google Shape;1394;p85"/>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5" name="Google Shape;1395;p85"/>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6" name="Google Shape;1396;p85"/>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7" name="Google Shape;1397;p85"/>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8" name="Google Shape;1398;p85"/>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9" name="Google Shape;1399;p85"/>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0" name="Google Shape;1400;p85"/>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1" name="Google Shape;1401;p85"/>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2" name="Google Shape;1402;p85"/>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3" name="Google Shape;1403;p85"/>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4" name="Google Shape;1404;p85"/>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5" name="Google Shape;1405;p85"/>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6" name="Google Shape;1406;p85"/>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7" name="Google Shape;1407;p85"/>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8" name="Google Shape;1408;p85"/>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9" name="Google Shape;1409;p85"/>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0" name="Google Shape;1410;p85"/>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1" name="Google Shape;1411;p85"/>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2" name="Google Shape;1412;p85"/>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3" name="Google Shape;1413;p85"/>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4" name="Google Shape;1414;p85"/>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5" name="Google Shape;1415;p85"/>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6" name="Google Shape;1416;p85"/>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7" name="Google Shape;1417;p85"/>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8" name="Google Shape;1418;p85"/>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9" name="Google Shape;1419;p85"/>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0" name="Google Shape;1420;p85"/>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1" name="Google Shape;1421;p85"/>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2" name="Google Shape;1422;p85"/>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3" name="Google Shape;1423;p85"/>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p85"/>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5" name="Google Shape;1425;p85"/>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6" name="Google Shape;1426;p85"/>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7" name="Google Shape;1427;p85"/>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8" name="Google Shape;1428;p85"/>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9" name="Google Shape;1429;p85"/>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0" name="Google Shape;1430;p85"/>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1" name="Google Shape;1431;p85"/>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2" name="Google Shape;1432;p85"/>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3" name="Google Shape;1433;p85"/>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4" name="Google Shape;1434;p85"/>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5" name="Google Shape;1435;p85"/>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6" name="Google Shape;1436;p85"/>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7" name="Google Shape;1437;p85"/>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8" name="Google Shape;1438;p85"/>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9" name="Google Shape;1439;p85"/>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0" name="Google Shape;1440;p85"/>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1" name="Google Shape;1441;p85"/>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2" name="Google Shape;1442;p85"/>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3" name="Google Shape;1443;p85"/>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4" name="Google Shape;1444;p85"/>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45" name="Google Shape;1445;p85"/>
          <p:cNvGrpSpPr/>
          <p:nvPr/>
        </p:nvGrpSpPr>
        <p:grpSpPr>
          <a:xfrm rot="10800000">
            <a:off x="7682451" y="28707"/>
            <a:ext cx="994639" cy="4940182"/>
            <a:chOff x="5759350" y="388625"/>
            <a:chExt cx="1024450" cy="5088250"/>
          </a:xfrm>
        </p:grpSpPr>
        <p:sp>
          <p:nvSpPr>
            <p:cNvPr id="1446" name="Google Shape;1446;p85"/>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7" name="Google Shape;1447;p85"/>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8" name="Google Shape;1448;p85"/>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9" name="Google Shape;1449;p85"/>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0" name="Google Shape;1450;p85"/>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1" name="Google Shape;1451;p85"/>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2" name="Google Shape;1452;p85"/>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3" name="Google Shape;1453;p85"/>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4" name="Google Shape;1454;p85"/>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5" name="Google Shape;1455;p85"/>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6" name="Google Shape;1456;p85"/>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7" name="Google Shape;1457;p85"/>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8" name="Google Shape;1458;p85"/>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9" name="Google Shape;1459;p85"/>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0" name="Google Shape;1460;p85"/>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1" name="Google Shape;1461;p85"/>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2" name="Google Shape;1462;p85"/>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3" name="Google Shape;1463;p85"/>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4" name="Google Shape;1464;p85"/>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5" name="Google Shape;1465;p85"/>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6" name="Google Shape;1466;p85"/>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7" name="Google Shape;1467;p85"/>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8" name="Google Shape;1468;p85"/>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9" name="Google Shape;1469;p85"/>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0" name="Google Shape;1470;p85"/>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1" name="Google Shape;1471;p85"/>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2" name="Google Shape;1472;p85"/>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3" name="Google Shape;1473;p85"/>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4" name="Google Shape;1474;p85"/>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5" name="Google Shape;1475;p85"/>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6" name="Google Shape;1476;p85"/>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7" name="Google Shape;1477;p85"/>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8" name="Google Shape;1478;p85"/>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9" name="Google Shape;1479;p85"/>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0" name="Google Shape;1480;p85"/>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1" name="Google Shape;1481;p85"/>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2" name="Google Shape;1482;p85"/>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3" name="Google Shape;1483;p85"/>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4" name="Google Shape;1484;p85"/>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5" name="Google Shape;1485;p85"/>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6" name="Google Shape;1486;p85"/>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7" name="Google Shape;1487;p85"/>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8" name="Google Shape;1488;p85"/>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9" name="Google Shape;1489;p85"/>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0" name="Google Shape;1490;p85"/>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1" name="Google Shape;1491;p85"/>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2" name="Google Shape;1492;p85"/>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3" name="Google Shape;1493;p85"/>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4" name="Google Shape;1494;p85"/>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5" name="Google Shape;1495;p85"/>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6" name="Google Shape;1496;p85"/>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7" name="Google Shape;1497;p85"/>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8" name="Google Shape;1498;p85"/>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9" name="Google Shape;1499;p85"/>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0" name="Google Shape;1500;p85"/>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1" name="Google Shape;1501;p85"/>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2" name="Google Shape;1502;p85"/>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3" name="Google Shape;1503;p85"/>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4" name="Google Shape;1504;p85"/>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5" name="Google Shape;1505;p85"/>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6" name="Google Shape;1506;p85"/>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7" name="Google Shape;1507;p85"/>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8" name="Google Shape;1508;p85"/>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9" name="Google Shape;1509;p85"/>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0" name="Google Shape;1510;p85"/>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1" name="Google Shape;1511;p85"/>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2" name="Google Shape;1512;p85"/>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3" name="Google Shape;1513;p85"/>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4" name="Google Shape;1514;p85"/>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5" name="Google Shape;1515;p85"/>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6" name="Google Shape;1516;p85"/>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7" name="Google Shape;1517;p85"/>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8" name="Google Shape;1518;p85"/>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9" name="Google Shape;1519;p85"/>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0" name="Google Shape;1520;p85"/>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1" name="Google Shape;1521;p85"/>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2" name="Google Shape;1522;p85"/>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3" name="Google Shape;1523;p85"/>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4" name="Google Shape;1524;p85"/>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5" name="Google Shape;1525;p85"/>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6" name="Google Shape;1526;p85"/>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7" name="Google Shape;1527;p85"/>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8" name="Google Shape;1528;p85"/>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9" name="Google Shape;1529;p85"/>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0" name="Google Shape;1530;p85"/>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1" name="Google Shape;1531;p85"/>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2" name="Google Shape;1532;p85"/>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3" name="Google Shape;1533;p85"/>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4" name="Google Shape;1534;p85"/>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5" name="Google Shape;1535;p85"/>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6" name="Google Shape;1536;p85"/>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7" name="Google Shape;1537;p85"/>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8" name="Google Shape;1538;p85"/>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9" name="Google Shape;1539;p85"/>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0" name="Google Shape;1540;p85"/>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1" name="Google Shape;1541;p85"/>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2" name="Google Shape;1542;p85"/>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3" name="Google Shape;1543;p85"/>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4" name="Google Shape;1544;p85"/>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5" name="Google Shape;1545;p85"/>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6" name="Google Shape;1546;p85"/>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47" name="Google Shape;1547;p85"/>
          <p:cNvGrpSpPr/>
          <p:nvPr/>
        </p:nvGrpSpPr>
        <p:grpSpPr>
          <a:xfrm rot="10800000">
            <a:off x="7682451" y="28707"/>
            <a:ext cx="1140783" cy="5086302"/>
            <a:chOff x="5608825" y="238125"/>
            <a:chExt cx="1174975" cy="5238750"/>
          </a:xfrm>
        </p:grpSpPr>
        <p:sp>
          <p:nvSpPr>
            <p:cNvPr id="1548" name="Google Shape;1548;p85"/>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9" name="Google Shape;1549;p85"/>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0" name="Google Shape;1550;p85"/>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1" name="Google Shape;1551;p85"/>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2" name="Google Shape;1552;p85"/>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3" name="Google Shape;1553;p85"/>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4" name="Google Shape;1554;p85"/>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5" name="Google Shape;1555;p85"/>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6" name="Google Shape;1556;p85"/>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7" name="Google Shape;1557;p85"/>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8" name="Google Shape;1558;p85"/>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9" name="Google Shape;1559;p85"/>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0" name="Google Shape;1560;p85"/>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1" name="Google Shape;1561;p85"/>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2" name="Google Shape;1562;p85"/>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3" name="Google Shape;1563;p85"/>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4" name="Google Shape;1564;p85"/>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5" name="Google Shape;1565;p85"/>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6" name="Google Shape;1566;p85"/>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7" name="Google Shape;1567;p85"/>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8" name="Google Shape;1568;p85"/>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9" name="Google Shape;1569;p85"/>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0" name="Google Shape;1570;p85"/>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1" name="Google Shape;1571;p85"/>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2" name="Google Shape;1572;p85"/>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3" name="Google Shape;1573;p85"/>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4" name="Google Shape;1574;p85"/>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5" name="Google Shape;1575;p85"/>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6" name="Google Shape;1576;p85"/>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7" name="Google Shape;1577;p85"/>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8" name="Google Shape;1578;p85"/>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9" name="Google Shape;1579;p85"/>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0" name="Google Shape;1580;p85"/>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1" name="Google Shape;1581;p85"/>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2" name="Google Shape;1582;p85"/>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3" name="Google Shape;1583;p85"/>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4" name="Google Shape;1584;p85"/>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5" name="Google Shape;1585;p85"/>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6" name="Google Shape;1586;p85"/>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7" name="Google Shape;1587;p85"/>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8" name="Google Shape;1588;p85"/>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9" name="Google Shape;1589;p85"/>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0" name="Google Shape;1590;p85"/>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1" name="Google Shape;1591;p85"/>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2" name="Google Shape;1592;p85"/>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3" name="Google Shape;1593;p85"/>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4" name="Google Shape;1594;p85"/>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5" name="Google Shape;1595;p85"/>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6" name="Google Shape;1596;p85"/>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7" name="Google Shape;1597;p85"/>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dark">
  <p:cSld name="BLANK_1">
    <p:bg>
      <p:bgPr>
        <a:solidFill>
          <a:schemeClr val="accent5"/>
        </a:solidFill>
        <a:effectLst/>
      </p:bgPr>
    </p:bg>
    <p:spTree>
      <p:nvGrpSpPr>
        <p:cNvPr id="1" name="Shape 1598"/>
        <p:cNvGrpSpPr/>
        <p:nvPr/>
      </p:nvGrpSpPr>
      <p:grpSpPr>
        <a:xfrm>
          <a:off x="0" y="0"/>
          <a:ext cx="0" cy="0"/>
          <a:chOff x="0" y="0"/>
          <a:chExt cx="0" cy="0"/>
        </a:xfrm>
      </p:grpSpPr>
      <p:grpSp>
        <p:nvGrpSpPr>
          <p:cNvPr id="1599" name="Google Shape;1599;p86"/>
          <p:cNvGrpSpPr/>
          <p:nvPr/>
        </p:nvGrpSpPr>
        <p:grpSpPr>
          <a:xfrm rot="10800000">
            <a:off x="8851487" y="28707"/>
            <a:ext cx="264012" cy="5086302"/>
            <a:chOff x="5307800" y="238125"/>
            <a:chExt cx="271925" cy="5238750"/>
          </a:xfrm>
        </p:grpSpPr>
        <p:sp>
          <p:nvSpPr>
            <p:cNvPr id="1600" name="Google Shape;1600;p86"/>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1" name="Google Shape;1601;p86"/>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2" name="Google Shape;1602;p86"/>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3" name="Google Shape;1603;p86"/>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4" name="Google Shape;1604;p86"/>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5" name="Google Shape;1605;p86"/>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6" name="Google Shape;1606;p86"/>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7" name="Google Shape;1607;p86"/>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8" name="Google Shape;1608;p86"/>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9" name="Google Shape;1609;p86"/>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0" name="Google Shape;1610;p86"/>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1" name="Google Shape;1611;p86"/>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2" name="Google Shape;1612;p86"/>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3" name="Google Shape;1613;p86"/>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4" name="Google Shape;1614;p86"/>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5" name="Google Shape;1615;p86"/>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6" name="Google Shape;1616;p86"/>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7" name="Google Shape;1617;p86"/>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8" name="Google Shape;1618;p86"/>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9" name="Google Shape;1619;p86"/>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0" name="Google Shape;1620;p86"/>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1" name="Google Shape;1621;p86"/>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2" name="Google Shape;1622;p86"/>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3" name="Google Shape;1623;p86"/>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4" name="Google Shape;1624;p86"/>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5" name="Google Shape;1625;p86"/>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6" name="Google Shape;1626;p86"/>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7" name="Google Shape;1627;p86"/>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8" name="Google Shape;1628;p86"/>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9" name="Google Shape;1629;p86"/>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0" name="Google Shape;1630;p86"/>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1" name="Google Shape;1631;p86"/>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2" name="Google Shape;1632;p86"/>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3" name="Google Shape;1633;p86"/>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4" name="Google Shape;1634;p86"/>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5" name="Google Shape;1635;p86"/>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6" name="Google Shape;1636;p86"/>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7" name="Google Shape;1637;p86"/>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8" name="Google Shape;1638;p86"/>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9" name="Google Shape;1639;p86"/>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0" name="Google Shape;1640;p86"/>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86"/>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2" name="Google Shape;1642;p86"/>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3" name="Google Shape;1643;p86"/>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4" name="Google Shape;1644;p86"/>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5" name="Google Shape;1645;p86"/>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6" name="Google Shape;1646;p86"/>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7" name="Google Shape;1647;p86"/>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86"/>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9" name="Google Shape;1649;p86"/>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0" name="Google Shape;1650;p86"/>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1" name="Google Shape;1651;p86"/>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2" name="Google Shape;1652;p86"/>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3" name="Google Shape;1653;p86"/>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4" name="Google Shape;1654;p86"/>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86"/>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6" name="Google Shape;1656;p86"/>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57" name="Google Shape;1657;p86"/>
          <p:cNvGrpSpPr/>
          <p:nvPr/>
        </p:nvGrpSpPr>
        <p:grpSpPr>
          <a:xfrm rot="10800000">
            <a:off x="7828571" y="28707"/>
            <a:ext cx="1140783" cy="5086302"/>
            <a:chOff x="5458325" y="238125"/>
            <a:chExt cx="1174975" cy="5238750"/>
          </a:xfrm>
        </p:grpSpPr>
        <p:sp>
          <p:nvSpPr>
            <p:cNvPr id="1658" name="Google Shape;1658;p86"/>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9" name="Google Shape;1659;p86"/>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0" name="Google Shape;1660;p86"/>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1" name="Google Shape;1661;p86"/>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2" name="Google Shape;1662;p86"/>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3" name="Google Shape;1663;p86"/>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4" name="Google Shape;1664;p86"/>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5" name="Google Shape;1665;p86"/>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6" name="Google Shape;1666;p86"/>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7" name="Google Shape;1667;p86"/>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8" name="Google Shape;1668;p86"/>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9" name="Google Shape;1669;p86"/>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0" name="Google Shape;1670;p86"/>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1" name="Google Shape;1671;p86"/>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2" name="Google Shape;1672;p86"/>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3" name="Google Shape;1673;p86"/>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4" name="Google Shape;1674;p86"/>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5" name="Google Shape;1675;p86"/>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6" name="Google Shape;1676;p86"/>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7" name="Google Shape;1677;p86"/>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8" name="Google Shape;1678;p86"/>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9" name="Google Shape;1679;p86"/>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0" name="Google Shape;1680;p86"/>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1" name="Google Shape;1681;p86"/>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2" name="Google Shape;1682;p86"/>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3" name="Google Shape;1683;p86"/>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4" name="Google Shape;1684;p86"/>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5" name="Google Shape;1685;p86"/>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6" name="Google Shape;1686;p86"/>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7" name="Google Shape;1687;p86"/>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8" name="Google Shape;1688;p86"/>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9" name="Google Shape;1689;p86"/>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0" name="Google Shape;1690;p86"/>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1" name="Google Shape;1691;p86"/>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2" name="Google Shape;1692;p86"/>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3" name="Google Shape;1693;p86"/>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4" name="Google Shape;1694;p86"/>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5" name="Google Shape;1695;p86"/>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6" name="Google Shape;1696;p86"/>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7" name="Google Shape;1697;p86"/>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8" name="Google Shape;1698;p86"/>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9" name="Google Shape;1699;p86"/>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0" name="Google Shape;1700;p86"/>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1" name="Google Shape;1701;p86"/>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2" name="Google Shape;1702;p86"/>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3" name="Google Shape;1703;p86"/>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4" name="Google Shape;1704;p86"/>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5" name="Google Shape;1705;p86"/>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6" name="Google Shape;1706;p86"/>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7" name="Google Shape;1707;p86"/>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8" name="Google Shape;1708;p86"/>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9" name="Google Shape;1709;p86"/>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0" name="Google Shape;1710;p86"/>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1" name="Google Shape;1711;p86"/>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2" name="Google Shape;1712;p86"/>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3" name="Google Shape;1713;p86"/>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4" name="Google Shape;1714;p86"/>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5" name="Google Shape;1715;p86"/>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6" name="Google Shape;1716;p86"/>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7" name="Google Shape;1717;p86"/>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8" name="Google Shape;1718;p86"/>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9" name="Google Shape;1719;p86"/>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20" name="Google Shape;1720;p86"/>
          <p:cNvGrpSpPr/>
          <p:nvPr/>
        </p:nvGrpSpPr>
        <p:grpSpPr>
          <a:xfrm rot="10800000">
            <a:off x="7682451" y="28707"/>
            <a:ext cx="994639" cy="4940182"/>
            <a:chOff x="5759350" y="388625"/>
            <a:chExt cx="1024450" cy="5088250"/>
          </a:xfrm>
        </p:grpSpPr>
        <p:sp>
          <p:nvSpPr>
            <p:cNvPr id="1721" name="Google Shape;1721;p86"/>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2" name="Google Shape;1722;p86"/>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3" name="Google Shape;1723;p86"/>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4" name="Google Shape;1724;p86"/>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5" name="Google Shape;1725;p86"/>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6" name="Google Shape;1726;p86"/>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7" name="Google Shape;1727;p86"/>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8" name="Google Shape;1728;p86"/>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9" name="Google Shape;1729;p86"/>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0" name="Google Shape;1730;p86"/>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1" name="Google Shape;1731;p86"/>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2" name="Google Shape;1732;p86"/>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3" name="Google Shape;1733;p86"/>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4" name="Google Shape;1734;p86"/>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5" name="Google Shape;1735;p86"/>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6" name="Google Shape;1736;p86"/>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7" name="Google Shape;1737;p86"/>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8" name="Google Shape;1738;p86"/>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9" name="Google Shape;1739;p86"/>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0" name="Google Shape;1740;p86"/>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1" name="Google Shape;1741;p86"/>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2" name="Google Shape;1742;p86"/>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3" name="Google Shape;1743;p86"/>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4" name="Google Shape;1744;p86"/>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5" name="Google Shape;1745;p86"/>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6" name="Google Shape;1746;p86"/>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7" name="Google Shape;1747;p86"/>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8" name="Google Shape;1748;p86"/>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9" name="Google Shape;1749;p86"/>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0" name="Google Shape;1750;p86"/>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1" name="Google Shape;1751;p86"/>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2" name="Google Shape;1752;p86"/>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3" name="Google Shape;1753;p86"/>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4" name="Google Shape;1754;p86"/>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5" name="Google Shape;1755;p86"/>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6" name="Google Shape;1756;p86"/>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7" name="Google Shape;1757;p86"/>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8" name="Google Shape;1758;p86"/>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9" name="Google Shape;1759;p86"/>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0" name="Google Shape;1760;p86"/>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1" name="Google Shape;1761;p86"/>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2" name="Google Shape;1762;p86"/>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3" name="Google Shape;1763;p86"/>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4" name="Google Shape;1764;p86"/>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5" name="Google Shape;1765;p86"/>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6" name="Google Shape;1766;p86"/>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7" name="Google Shape;1767;p86"/>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8" name="Google Shape;1768;p86"/>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9" name="Google Shape;1769;p86"/>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0" name="Google Shape;1770;p86"/>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1" name="Google Shape;1771;p86"/>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2" name="Google Shape;1772;p86"/>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3" name="Google Shape;1773;p86"/>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4" name="Google Shape;1774;p86"/>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5" name="Google Shape;1775;p86"/>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6" name="Google Shape;1776;p86"/>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7" name="Google Shape;1777;p86"/>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8" name="Google Shape;1778;p86"/>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9" name="Google Shape;1779;p86"/>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0" name="Google Shape;1780;p86"/>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1" name="Google Shape;1781;p86"/>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2" name="Google Shape;1782;p86"/>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3" name="Google Shape;1783;p86"/>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4" name="Google Shape;1784;p86"/>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5" name="Google Shape;1785;p86"/>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6" name="Google Shape;1786;p86"/>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7" name="Google Shape;1787;p86"/>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8" name="Google Shape;1788;p86"/>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9" name="Google Shape;1789;p86"/>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0" name="Google Shape;1790;p86"/>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1" name="Google Shape;1791;p86"/>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2" name="Google Shape;1792;p86"/>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3" name="Google Shape;1793;p86"/>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4" name="Google Shape;1794;p86"/>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5" name="Google Shape;1795;p86"/>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6" name="Google Shape;1796;p86"/>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7" name="Google Shape;1797;p86"/>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86"/>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9" name="Google Shape;1799;p86"/>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0" name="Google Shape;1800;p86"/>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1" name="Google Shape;1801;p86"/>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2" name="Google Shape;1802;p86"/>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3" name="Google Shape;1803;p86"/>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4" name="Google Shape;1804;p86"/>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86"/>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6" name="Google Shape;1806;p86"/>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7" name="Google Shape;1807;p86"/>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8" name="Google Shape;1808;p86"/>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9" name="Google Shape;1809;p86"/>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0" name="Google Shape;1810;p86"/>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1" name="Google Shape;1811;p86"/>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86"/>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3" name="Google Shape;1813;p86"/>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4" name="Google Shape;1814;p86"/>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5" name="Google Shape;1815;p86"/>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6" name="Google Shape;1816;p86"/>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7" name="Google Shape;1817;p86"/>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8" name="Google Shape;1818;p86"/>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9" name="Google Shape;1819;p86"/>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0" name="Google Shape;1820;p86"/>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1" name="Google Shape;1821;p86"/>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22" name="Google Shape;1822;p86"/>
          <p:cNvGrpSpPr/>
          <p:nvPr/>
        </p:nvGrpSpPr>
        <p:grpSpPr>
          <a:xfrm rot="10800000">
            <a:off x="7682451" y="28707"/>
            <a:ext cx="1140783" cy="5086302"/>
            <a:chOff x="5608825" y="238125"/>
            <a:chExt cx="1174975" cy="5238750"/>
          </a:xfrm>
        </p:grpSpPr>
        <p:sp>
          <p:nvSpPr>
            <p:cNvPr id="1823" name="Google Shape;1823;p86"/>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4" name="Google Shape;1824;p86"/>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5" name="Google Shape;1825;p86"/>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6" name="Google Shape;1826;p86"/>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7" name="Google Shape;1827;p86"/>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8" name="Google Shape;1828;p86"/>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9" name="Google Shape;1829;p86"/>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0" name="Google Shape;1830;p86"/>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1" name="Google Shape;1831;p86"/>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2" name="Google Shape;1832;p86"/>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3" name="Google Shape;1833;p86"/>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4" name="Google Shape;1834;p86"/>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5" name="Google Shape;1835;p86"/>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6" name="Google Shape;1836;p86"/>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7" name="Google Shape;1837;p86"/>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8" name="Google Shape;1838;p86"/>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9" name="Google Shape;1839;p86"/>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0" name="Google Shape;1840;p86"/>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1" name="Google Shape;1841;p86"/>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2" name="Google Shape;1842;p86"/>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3" name="Google Shape;1843;p86"/>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4" name="Google Shape;1844;p86"/>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5" name="Google Shape;1845;p86"/>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6" name="Google Shape;1846;p86"/>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7" name="Google Shape;1847;p86"/>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8" name="Google Shape;1848;p86"/>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9" name="Google Shape;1849;p86"/>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0" name="Google Shape;1850;p86"/>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1" name="Google Shape;1851;p86"/>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2" name="Google Shape;1852;p86"/>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3" name="Google Shape;1853;p86"/>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4" name="Google Shape;1854;p86"/>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5" name="Google Shape;1855;p86"/>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6" name="Google Shape;1856;p86"/>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7" name="Google Shape;1857;p86"/>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8" name="Google Shape;1858;p86"/>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9" name="Google Shape;1859;p86"/>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0" name="Google Shape;1860;p86"/>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1" name="Google Shape;1861;p86"/>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2" name="Google Shape;1862;p86"/>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3" name="Google Shape;1863;p86"/>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4" name="Google Shape;1864;p86"/>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5" name="Google Shape;1865;p86"/>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6" name="Google Shape;1866;p86"/>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7" name="Google Shape;1867;p86"/>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8" name="Google Shape;1868;p86"/>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9" name="Google Shape;1869;p86"/>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0" name="Google Shape;1870;p86"/>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1" name="Google Shape;1871;p86"/>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2" name="Google Shape;1872;p86"/>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73" name="Google Shape;1873;p86"/>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Dosis ExtraLight"/>
                <a:ea typeface="Dosis ExtraLight"/>
                <a:cs typeface="Dosis ExtraLight"/>
                <a:sym typeface="Dosis ExtraLight"/>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Dosis ExtraLight"/>
                <a:ea typeface="Dosis ExtraLight"/>
                <a:cs typeface="Dosis ExtraLight"/>
                <a:sym typeface="Dosis ExtraLight"/>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Dosis ExtraLight"/>
                <a:ea typeface="Dosis ExtraLight"/>
                <a:cs typeface="Dosis ExtraLight"/>
                <a:sym typeface="Dosis ExtraLight"/>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Dosis ExtraLight"/>
                <a:ea typeface="Dosis ExtraLight"/>
                <a:cs typeface="Dosis ExtraLight"/>
                <a:sym typeface="Dosis ExtraLight"/>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Dosis ExtraLight"/>
                <a:ea typeface="Dosis ExtraLight"/>
                <a:cs typeface="Dosis ExtraLight"/>
                <a:sym typeface="Dosis ExtraLight"/>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Dosis ExtraLight"/>
                <a:ea typeface="Dosis ExtraLight"/>
                <a:cs typeface="Dosis ExtraLight"/>
                <a:sym typeface="Dosis ExtraLight"/>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Dosis ExtraLight"/>
                <a:ea typeface="Dosis ExtraLight"/>
                <a:cs typeface="Dosis ExtraLight"/>
                <a:sym typeface="Dosis ExtraLight"/>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Dosis ExtraLight"/>
                <a:ea typeface="Dosis ExtraLight"/>
                <a:cs typeface="Dosis ExtraLight"/>
                <a:sym typeface="Dosis ExtraLight"/>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Dosis ExtraLight"/>
                <a:ea typeface="Dosis ExtraLight"/>
                <a:cs typeface="Dosis ExtraLight"/>
                <a:sym typeface="Dosis Extra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874"/>
        <p:cNvGrpSpPr/>
        <p:nvPr/>
      </p:nvGrpSpPr>
      <p:grpSpPr>
        <a:xfrm>
          <a:off x="0" y="0"/>
          <a:ext cx="0" cy="0"/>
          <a:chOff x="0" y="0"/>
          <a:chExt cx="0" cy="0"/>
        </a:xfrm>
      </p:grpSpPr>
      <p:sp>
        <p:nvSpPr>
          <p:cNvPr id="1875" name="Google Shape;1875;p87"/>
          <p:cNvSpPr txBox="1">
            <a:spLocks noGrp="1"/>
          </p:cNvSpPr>
          <p:nvPr>
            <p:ph type="title"/>
          </p:nvPr>
        </p:nvSpPr>
        <p:spPr>
          <a:xfrm>
            <a:off x="718300" y="739375"/>
            <a:ext cx="6761100" cy="8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1876" name="Google Shape;1876;p87"/>
          <p:cNvSpPr txBox="1">
            <a:spLocks noGrp="1"/>
          </p:cNvSpPr>
          <p:nvPr>
            <p:ph type="body" idx="1"/>
          </p:nvPr>
        </p:nvSpPr>
        <p:spPr>
          <a:xfrm>
            <a:off x="718300" y="1733550"/>
            <a:ext cx="6761100" cy="2980500"/>
          </a:xfrm>
          <a:prstGeom prst="rect">
            <a:avLst/>
          </a:prstGeom>
          <a:noFill/>
          <a:ln>
            <a:noFill/>
          </a:ln>
        </p:spPr>
        <p:txBody>
          <a:bodyPr spcFirstLastPara="1" wrap="square" lIns="91425" tIns="91425" rIns="91425" bIns="91425" anchor="t" anchorCtr="0">
            <a:noAutofit/>
          </a:bodyPr>
          <a:lstStyle>
            <a:lvl1pPr marL="457200" lvl="0" indent="-381000" algn="l">
              <a:lnSpc>
                <a:spcPct val="100000"/>
              </a:lnSpc>
              <a:spcBef>
                <a:spcPts val="600"/>
              </a:spcBef>
              <a:spcAft>
                <a:spcPts val="0"/>
              </a:spcAft>
              <a:buSzPts val="2400"/>
              <a:buChar char="▪"/>
              <a:defRPr/>
            </a:lvl1pPr>
            <a:lvl2pPr marL="914400" lvl="1" indent="-381000" algn="l">
              <a:lnSpc>
                <a:spcPct val="100000"/>
              </a:lnSpc>
              <a:spcBef>
                <a:spcPts val="0"/>
              </a:spcBef>
              <a:spcAft>
                <a:spcPts val="0"/>
              </a:spcAft>
              <a:buSzPts val="2400"/>
              <a:buChar char="▫"/>
              <a:defRPr/>
            </a:lvl2pPr>
            <a:lvl3pPr marL="1371600" lvl="2" indent="-381000" algn="l">
              <a:lnSpc>
                <a:spcPct val="100000"/>
              </a:lnSpc>
              <a:spcBef>
                <a:spcPts val="0"/>
              </a:spcBef>
              <a:spcAft>
                <a:spcPts val="0"/>
              </a:spcAft>
              <a:buSzPts val="2400"/>
              <a:buChar char="▫"/>
              <a:defRPr/>
            </a:lvl3pPr>
            <a:lvl4pPr marL="1828800" lvl="3" indent="-381000" algn="l">
              <a:lnSpc>
                <a:spcPct val="100000"/>
              </a:lnSpc>
              <a:spcBef>
                <a:spcPts val="0"/>
              </a:spcBef>
              <a:spcAft>
                <a:spcPts val="0"/>
              </a:spcAft>
              <a:buSzPts val="2400"/>
              <a:buChar char="▫"/>
              <a:defRPr/>
            </a:lvl4pPr>
            <a:lvl5pPr marL="2286000" lvl="4" indent="-381000" algn="l">
              <a:lnSpc>
                <a:spcPct val="100000"/>
              </a:lnSpc>
              <a:spcBef>
                <a:spcPts val="0"/>
              </a:spcBef>
              <a:spcAft>
                <a:spcPts val="0"/>
              </a:spcAft>
              <a:buSzPts val="2400"/>
              <a:buChar char="▫"/>
              <a:defRPr/>
            </a:lvl5pPr>
            <a:lvl6pPr marL="2743200" lvl="5" indent="-381000" algn="l">
              <a:lnSpc>
                <a:spcPct val="100000"/>
              </a:lnSpc>
              <a:spcBef>
                <a:spcPts val="0"/>
              </a:spcBef>
              <a:spcAft>
                <a:spcPts val="0"/>
              </a:spcAft>
              <a:buSzPts val="2400"/>
              <a:buChar char="▫"/>
              <a:defRPr/>
            </a:lvl6pPr>
            <a:lvl7pPr marL="3200400" lvl="6" indent="-381000" algn="l">
              <a:lnSpc>
                <a:spcPct val="100000"/>
              </a:lnSpc>
              <a:spcBef>
                <a:spcPts val="0"/>
              </a:spcBef>
              <a:spcAft>
                <a:spcPts val="0"/>
              </a:spcAft>
              <a:buSzPts val="2400"/>
              <a:buChar char="●"/>
              <a:defRPr/>
            </a:lvl7pPr>
            <a:lvl8pPr marL="3657600" lvl="7" indent="-381000" algn="l">
              <a:lnSpc>
                <a:spcPct val="100000"/>
              </a:lnSpc>
              <a:spcBef>
                <a:spcPts val="0"/>
              </a:spcBef>
              <a:spcAft>
                <a:spcPts val="0"/>
              </a:spcAft>
              <a:buSzPts val="2400"/>
              <a:buChar char="○"/>
              <a:defRPr/>
            </a:lvl8pPr>
            <a:lvl9pPr marL="4114800" lvl="8" indent="-381000" algn="l">
              <a:lnSpc>
                <a:spcPct val="100000"/>
              </a:lnSpc>
              <a:spcBef>
                <a:spcPts val="0"/>
              </a:spcBef>
              <a:spcAft>
                <a:spcPts val="0"/>
              </a:spcAft>
              <a:buSzPts val="2400"/>
              <a:buChar char="■"/>
              <a:defRPr/>
            </a:lvl9pPr>
          </a:lstStyle>
          <a:p>
            <a:endParaRPr/>
          </a:p>
        </p:txBody>
      </p:sp>
      <p:grpSp>
        <p:nvGrpSpPr>
          <p:cNvPr id="1877" name="Google Shape;1877;p87"/>
          <p:cNvGrpSpPr/>
          <p:nvPr/>
        </p:nvGrpSpPr>
        <p:grpSpPr>
          <a:xfrm rot="10800000">
            <a:off x="8851487" y="28707"/>
            <a:ext cx="264012" cy="5086302"/>
            <a:chOff x="5307800" y="238125"/>
            <a:chExt cx="271925" cy="5238750"/>
          </a:xfrm>
        </p:grpSpPr>
        <p:sp>
          <p:nvSpPr>
            <p:cNvPr id="1878" name="Google Shape;1878;p87"/>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9" name="Google Shape;1879;p87"/>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0" name="Google Shape;1880;p87"/>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1" name="Google Shape;1881;p87"/>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2" name="Google Shape;1882;p87"/>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3" name="Google Shape;1883;p87"/>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4" name="Google Shape;1884;p87"/>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5" name="Google Shape;1885;p87"/>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6" name="Google Shape;1886;p87"/>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7" name="Google Shape;1887;p87"/>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8" name="Google Shape;1888;p87"/>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9" name="Google Shape;1889;p87"/>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0" name="Google Shape;1890;p87"/>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1" name="Google Shape;1891;p87"/>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2" name="Google Shape;1892;p87"/>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3" name="Google Shape;1893;p87"/>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4" name="Google Shape;1894;p87"/>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5" name="Google Shape;1895;p87"/>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6" name="Google Shape;1896;p87"/>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7" name="Google Shape;1897;p87"/>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8" name="Google Shape;1898;p87"/>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9" name="Google Shape;1899;p87"/>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0" name="Google Shape;1900;p87"/>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1" name="Google Shape;1901;p87"/>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2" name="Google Shape;1902;p87"/>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3" name="Google Shape;1903;p87"/>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4" name="Google Shape;1904;p87"/>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5" name="Google Shape;1905;p87"/>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6" name="Google Shape;1906;p87"/>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7" name="Google Shape;1907;p87"/>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8" name="Google Shape;1908;p87"/>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9" name="Google Shape;1909;p87"/>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0" name="Google Shape;1910;p87"/>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1" name="Google Shape;1911;p87"/>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2" name="Google Shape;1912;p87"/>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3" name="Google Shape;1913;p87"/>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4" name="Google Shape;1914;p87"/>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5" name="Google Shape;1915;p87"/>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6" name="Google Shape;1916;p87"/>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7" name="Google Shape;1917;p87"/>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8" name="Google Shape;1918;p87"/>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9" name="Google Shape;1919;p87"/>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0" name="Google Shape;1920;p87"/>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1" name="Google Shape;1921;p87"/>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2" name="Google Shape;1922;p87"/>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3" name="Google Shape;1923;p87"/>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4" name="Google Shape;1924;p87"/>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5" name="Google Shape;1925;p87"/>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6" name="Google Shape;1926;p87"/>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7" name="Google Shape;1927;p87"/>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8" name="Google Shape;1928;p87"/>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9" name="Google Shape;1929;p87"/>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0" name="Google Shape;1930;p87"/>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1" name="Google Shape;1931;p87"/>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2" name="Google Shape;1932;p87"/>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3" name="Google Shape;1933;p87"/>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4" name="Google Shape;1934;p87"/>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35" name="Google Shape;1935;p87"/>
          <p:cNvGrpSpPr/>
          <p:nvPr/>
        </p:nvGrpSpPr>
        <p:grpSpPr>
          <a:xfrm rot="10800000">
            <a:off x="7828571" y="28707"/>
            <a:ext cx="1140783" cy="5086302"/>
            <a:chOff x="5458325" y="238125"/>
            <a:chExt cx="1174975" cy="5238750"/>
          </a:xfrm>
        </p:grpSpPr>
        <p:sp>
          <p:nvSpPr>
            <p:cNvPr id="1936" name="Google Shape;1936;p87"/>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7" name="Google Shape;1937;p87"/>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8" name="Google Shape;1938;p87"/>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9" name="Google Shape;1939;p87"/>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0" name="Google Shape;1940;p87"/>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1" name="Google Shape;1941;p87"/>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2" name="Google Shape;1942;p87"/>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3" name="Google Shape;1943;p87"/>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4" name="Google Shape;1944;p87"/>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5" name="Google Shape;1945;p87"/>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6" name="Google Shape;1946;p87"/>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7" name="Google Shape;1947;p87"/>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8" name="Google Shape;1948;p87"/>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9" name="Google Shape;1949;p87"/>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0" name="Google Shape;1950;p87"/>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1" name="Google Shape;1951;p87"/>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2" name="Google Shape;1952;p87"/>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3" name="Google Shape;1953;p87"/>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4" name="Google Shape;1954;p87"/>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5" name="Google Shape;1955;p87"/>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6" name="Google Shape;1956;p87"/>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7" name="Google Shape;1957;p87"/>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8" name="Google Shape;1958;p87"/>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9" name="Google Shape;1959;p87"/>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0" name="Google Shape;1960;p87"/>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1" name="Google Shape;1961;p87"/>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2" name="Google Shape;1962;p87"/>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3" name="Google Shape;1963;p87"/>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4" name="Google Shape;1964;p87"/>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5" name="Google Shape;1965;p87"/>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6" name="Google Shape;1966;p87"/>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7" name="Google Shape;1967;p87"/>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8" name="Google Shape;1968;p87"/>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9" name="Google Shape;1969;p87"/>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0" name="Google Shape;1970;p87"/>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1" name="Google Shape;1971;p87"/>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2" name="Google Shape;1972;p87"/>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3" name="Google Shape;1973;p87"/>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4" name="Google Shape;1974;p87"/>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5" name="Google Shape;1975;p87"/>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6" name="Google Shape;1976;p87"/>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7" name="Google Shape;1977;p87"/>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8" name="Google Shape;1978;p87"/>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9" name="Google Shape;1979;p87"/>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0" name="Google Shape;1980;p87"/>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1" name="Google Shape;1981;p87"/>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2" name="Google Shape;1982;p87"/>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3" name="Google Shape;1983;p87"/>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4" name="Google Shape;1984;p87"/>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5" name="Google Shape;1985;p87"/>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6" name="Google Shape;1986;p87"/>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7" name="Google Shape;1987;p87"/>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8" name="Google Shape;1988;p87"/>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9" name="Google Shape;1989;p87"/>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0" name="Google Shape;1990;p87"/>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1" name="Google Shape;1991;p87"/>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2" name="Google Shape;1992;p87"/>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3" name="Google Shape;1993;p87"/>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4" name="Google Shape;1994;p87"/>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5" name="Google Shape;1995;p87"/>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6" name="Google Shape;1996;p87"/>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7" name="Google Shape;1997;p87"/>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98" name="Google Shape;1998;p87"/>
          <p:cNvGrpSpPr/>
          <p:nvPr/>
        </p:nvGrpSpPr>
        <p:grpSpPr>
          <a:xfrm rot="10800000">
            <a:off x="7682451" y="28707"/>
            <a:ext cx="994639" cy="4940182"/>
            <a:chOff x="5759350" y="388625"/>
            <a:chExt cx="1024450" cy="5088250"/>
          </a:xfrm>
        </p:grpSpPr>
        <p:sp>
          <p:nvSpPr>
            <p:cNvPr id="1999" name="Google Shape;1999;p87"/>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0" name="Google Shape;2000;p87"/>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1" name="Google Shape;2001;p87"/>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2" name="Google Shape;2002;p87"/>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3" name="Google Shape;2003;p87"/>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4" name="Google Shape;2004;p87"/>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5" name="Google Shape;2005;p87"/>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6" name="Google Shape;2006;p87"/>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7" name="Google Shape;2007;p87"/>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8" name="Google Shape;2008;p87"/>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9" name="Google Shape;2009;p87"/>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0" name="Google Shape;2010;p87"/>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1" name="Google Shape;2011;p87"/>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2" name="Google Shape;2012;p87"/>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3" name="Google Shape;2013;p87"/>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4" name="Google Shape;2014;p87"/>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5" name="Google Shape;2015;p87"/>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6" name="Google Shape;2016;p87"/>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7" name="Google Shape;2017;p87"/>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8" name="Google Shape;2018;p87"/>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9" name="Google Shape;2019;p87"/>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0" name="Google Shape;2020;p87"/>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1" name="Google Shape;2021;p87"/>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2" name="Google Shape;2022;p87"/>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3" name="Google Shape;2023;p87"/>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4" name="Google Shape;2024;p87"/>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5" name="Google Shape;2025;p87"/>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6" name="Google Shape;2026;p87"/>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7" name="Google Shape;2027;p87"/>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8" name="Google Shape;2028;p87"/>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9" name="Google Shape;2029;p87"/>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0" name="Google Shape;2030;p87"/>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1" name="Google Shape;2031;p87"/>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2" name="Google Shape;2032;p87"/>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3" name="Google Shape;2033;p87"/>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4" name="Google Shape;2034;p87"/>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5" name="Google Shape;2035;p87"/>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6" name="Google Shape;2036;p87"/>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7" name="Google Shape;2037;p87"/>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8" name="Google Shape;2038;p87"/>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9" name="Google Shape;2039;p87"/>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0" name="Google Shape;2040;p87"/>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1" name="Google Shape;2041;p87"/>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2" name="Google Shape;2042;p87"/>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3" name="Google Shape;2043;p87"/>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4" name="Google Shape;2044;p87"/>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5" name="Google Shape;2045;p87"/>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6" name="Google Shape;2046;p87"/>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7" name="Google Shape;2047;p87"/>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8" name="Google Shape;2048;p87"/>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9" name="Google Shape;2049;p87"/>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0" name="Google Shape;2050;p87"/>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1" name="Google Shape;2051;p87"/>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2" name="Google Shape;2052;p87"/>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3" name="Google Shape;2053;p87"/>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4" name="Google Shape;2054;p87"/>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5" name="Google Shape;2055;p87"/>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6" name="Google Shape;2056;p87"/>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7" name="Google Shape;2057;p87"/>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8" name="Google Shape;2058;p87"/>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9" name="Google Shape;2059;p87"/>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0" name="Google Shape;2060;p87"/>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1" name="Google Shape;2061;p87"/>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2" name="Google Shape;2062;p87"/>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3" name="Google Shape;2063;p87"/>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4" name="Google Shape;2064;p87"/>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5" name="Google Shape;2065;p87"/>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6" name="Google Shape;2066;p87"/>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7" name="Google Shape;2067;p87"/>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8" name="Google Shape;2068;p87"/>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9" name="Google Shape;2069;p87"/>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0" name="Google Shape;2070;p87"/>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1" name="Google Shape;2071;p87"/>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2" name="Google Shape;2072;p87"/>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3" name="Google Shape;2073;p87"/>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4" name="Google Shape;2074;p87"/>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5" name="Google Shape;2075;p87"/>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6" name="Google Shape;2076;p87"/>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7" name="Google Shape;2077;p87"/>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8" name="Google Shape;2078;p87"/>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9" name="Google Shape;2079;p87"/>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0" name="Google Shape;2080;p87"/>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1" name="Google Shape;2081;p87"/>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2" name="Google Shape;2082;p87"/>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3" name="Google Shape;2083;p87"/>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4" name="Google Shape;2084;p87"/>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5" name="Google Shape;2085;p87"/>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6" name="Google Shape;2086;p87"/>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7" name="Google Shape;2087;p87"/>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8" name="Google Shape;2088;p87"/>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9" name="Google Shape;2089;p87"/>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0" name="Google Shape;2090;p87"/>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1" name="Google Shape;2091;p87"/>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2" name="Google Shape;2092;p87"/>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3" name="Google Shape;2093;p87"/>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4" name="Google Shape;2094;p87"/>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5" name="Google Shape;2095;p87"/>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6" name="Google Shape;2096;p87"/>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7" name="Google Shape;2097;p87"/>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8" name="Google Shape;2098;p87"/>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9" name="Google Shape;2099;p87"/>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00" name="Google Shape;2100;p87"/>
          <p:cNvGrpSpPr/>
          <p:nvPr/>
        </p:nvGrpSpPr>
        <p:grpSpPr>
          <a:xfrm rot="10800000">
            <a:off x="7682451" y="28707"/>
            <a:ext cx="1140783" cy="5086302"/>
            <a:chOff x="5608825" y="238125"/>
            <a:chExt cx="1174975" cy="5238750"/>
          </a:xfrm>
        </p:grpSpPr>
        <p:sp>
          <p:nvSpPr>
            <p:cNvPr id="2101" name="Google Shape;2101;p87"/>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2" name="Google Shape;2102;p87"/>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3" name="Google Shape;2103;p87"/>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4" name="Google Shape;2104;p87"/>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5" name="Google Shape;2105;p87"/>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6" name="Google Shape;2106;p87"/>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7" name="Google Shape;2107;p87"/>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8" name="Google Shape;2108;p87"/>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9" name="Google Shape;2109;p87"/>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0" name="Google Shape;2110;p87"/>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1" name="Google Shape;2111;p87"/>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2" name="Google Shape;2112;p87"/>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3" name="Google Shape;2113;p87"/>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4" name="Google Shape;2114;p87"/>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5" name="Google Shape;2115;p87"/>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6" name="Google Shape;2116;p87"/>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7" name="Google Shape;2117;p87"/>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8" name="Google Shape;2118;p87"/>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9" name="Google Shape;2119;p87"/>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0" name="Google Shape;2120;p87"/>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1" name="Google Shape;2121;p87"/>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2" name="Google Shape;2122;p87"/>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3" name="Google Shape;2123;p87"/>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4" name="Google Shape;2124;p87"/>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5" name="Google Shape;2125;p87"/>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6" name="Google Shape;2126;p87"/>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7" name="Google Shape;2127;p87"/>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8" name="Google Shape;2128;p87"/>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9" name="Google Shape;2129;p87"/>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0" name="Google Shape;2130;p87"/>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1" name="Google Shape;2131;p87"/>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2" name="Google Shape;2132;p87"/>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3" name="Google Shape;2133;p87"/>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4" name="Google Shape;2134;p87"/>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5" name="Google Shape;2135;p87"/>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6" name="Google Shape;2136;p87"/>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7" name="Google Shape;2137;p87"/>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8" name="Google Shape;2138;p87"/>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9" name="Google Shape;2139;p87"/>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0" name="Google Shape;2140;p87"/>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1" name="Google Shape;2141;p87"/>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2" name="Google Shape;2142;p87"/>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3" name="Google Shape;2143;p87"/>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4" name="Google Shape;2144;p87"/>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5" name="Google Shape;2145;p87"/>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6" name="Google Shape;2146;p87"/>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7" name="Google Shape;2147;p87"/>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8" name="Google Shape;2148;p87"/>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9" name="Google Shape;2149;p87"/>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0" name="Google Shape;2150;p87"/>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51" name="Google Shape;2151;p87"/>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ExtraLight"/>
                <a:ea typeface="Dosis ExtraLight"/>
                <a:cs typeface="Dosis ExtraLight"/>
                <a:sym typeface="Dosis ExtraLight"/>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ExtraLight"/>
                <a:ea typeface="Dosis ExtraLight"/>
                <a:cs typeface="Dosis ExtraLight"/>
                <a:sym typeface="Dosis ExtraLight"/>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ExtraLight"/>
                <a:ea typeface="Dosis ExtraLight"/>
                <a:cs typeface="Dosis ExtraLight"/>
                <a:sym typeface="Dosis ExtraLight"/>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ExtraLight"/>
                <a:ea typeface="Dosis ExtraLight"/>
                <a:cs typeface="Dosis ExtraLight"/>
                <a:sym typeface="Dosis ExtraLight"/>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ExtraLight"/>
                <a:ea typeface="Dosis ExtraLight"/>
                <a:cs typeface="Dosis ExtraLight"/>
                <a:sym typeface="Dosis ExtraLight"/>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ExtraLight"/>
                <a:ea typeface="Dosis ExtraLight"/>
                <a:cs typeface="Dosis ExtraLight"/>
                <a:sym typeface="Dosis ExtraLight"/>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ExtraLight"/>
                <a:ea typeface="Dosis ExtraLight"/>
                <a:cs typeface="Dosis ExtraLight"/>
                <a:sym typeface="Dosis ExtraLight"/>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ExtraLight"/>
                <a:ea typeface="Dosis ExtraLight"/>
                <a:cs typeface="Dosis ExtraLight"/>
                <a:sym typeface="Dosis ExtraLight"/>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ExtraLight"/>
                <a:ea typeface="Dosis ExtraLight"/>
                <a:cs typeface="Dosis ExtraLight"/>
                <a:sym typeface="Dosis Extra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152"/>
        <p:cNvGrpSpPr/>
        <p:nvPr/>
      </p:nvGrpSpPr>
      <p:grpSpPr>
        <a:xfrm>
          <a:off x="0" y="0"/>
          <a:ext cx="0" cy="0"/>
          <a:chOff x="0" y="0"/>
          <a:chExt cx="0" cy="0"/>
        </a:xfrm>
      </p:grpSpPr>
      <p:sp>
        <p:nvSpPr>
          <p:cNvPr id="2153" name="Google Shape;2153;p88"/>
          <p:cNvSpPr txBox="1">
            <a:spLocks noGrp="1"/>
          </p:cNvSpPr>
          <p:nvPr>
            <p:ph type="ctrTitle"/>
          </p:nvPr>
        </p:nvSpPr>
        <p:spPr>
          <a:xfrm>
            <a:off x="685800" y="2878750"/>
            <a:ext cx="5268900" cy="1159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2154" name="Google Shape;2154;p88"/>
          <p:cNvSpPr txBox="1">
            <a:spLocks noGrp="1"/>
          </p:cNvSpPr>
          <p:nvPr>
            <p:ph type="subTitle" idx="1"/>
          </p:nvPr>
        </p:nvSpPr>
        <p:spPr>
          <a:xfrm>
            <a:off x="685800" y="3983055"/>
            <a:ext cx="5268900" cy="7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2400"/>
              <a:buNone/>
              <a:defRPr>
                <a:solidFill>
                  <a:schemeClr val="accent2"/>
                </a:solidFill>
              </a:defRPr>
            </a:lvl1pPr>
            <a:lvl2pPr lvl="1" algn="l">
              <a:lnSpc>
                <a:spcPct val="100000"/>
              </a:lnSpc>
              <a:spcBef>
                <a:spcPts val="0"/>
              </a:spcBef>
              <a:spcAft>
                <a:spcPts val="0"/>
              </a:spcAft>
              <a:buClr>
                <a:schemeClr val="accent2"/>
              </a:buClr>
              <a:buSzPts val="3000"/>
              <a:buNone/>
              <a:defRPr sz="3000">
                <a:solidFill>
                  <a:schemeClr val="accent2"/>
                </a:solidFill>
              </a:defRPr>
            </a:lvl2pPr>
            <a:lvl3pPr lvl="2" algn="l">
              <a:lnSpc>
                <a:spcPct val="100000"/>
              </a:lnSpc>
              <a:spcBef>
                <a:spcPts val="0"/>
              </a:spcBef>
              <a:spcAft>
                <a:spcPts val="0"/>
              </a:spcAft>
              <a:buClr>
                <a:schemeClr val="accent2"/>
              </a:buClr>
              <a:buSzPts val="3000"/>
              <a:buNone/>
              <a:defRPr sz="3000">
                <a:solidFill>
                  <a:schemeClr val="accent2"/>
                </a:solidFill>
              </a:defRPr>
            </a:lvl3pPr>
            <a:lvl4pPr lvl="3" algn="l">
              <a:lnSpc>
                <a:spcPct val="100000"/>
              </a:lnSpc>
              <a:spcBef>
                <a:spcPts val="0"/>
              </a:spcBef>
              <a:spcAft>
                <a:spcPts val="0"/>
              </a:spcAft>
              <a:buClr>
                <a:schemeClr val="accent2"/>
              </a:buClr>
              <a:buSzPts val="3000"/>
              <a:buNone/>
              <a:defRPr sz="3000">
                <a:solidFill>
                  <a:schemeClr val="accent2"/>
                </a:solidFill>
              </a:defRPr>
            </a:lvl4pPr>
            <a:lvl5pPr lvl="4" algn="l">
              <a:lnSpc>
                <a:spcPct val="100000"/>
              </a:lnSpc>
              <a:spcBef>
                <a:spcPts val="0"/>
              </a:spcBef>
              <a:spcAft>
                <a:spcPts val="0"/>
              </a:spcAft>
              <a:buClr>
                <a:schemeClr val="accent2"/>
              </a:buClr>
              <a:buSzPts val="3000"/>
              <a:buNone/>
              <a:defRPr sz="3000">
                <a:solidFill>
                  <a:schemeClr val="accent2"/>
                </a:solidFill>
              </a:defRPr>
            </a:lvl5pPr>
            <a:lvl6pPr lvl="5" algn="l">
              <a:lnSpc>
                <a:spcPct val="100000"/>
              </a:lnSpc>
              <a:spcBef>
                <a:spcPts val="0"/>
              </a:spcBef>
              <a:spcAft>
                <a:spcPts val="0"/>
              </a:spcAft>
              <a:buClr>
                <a:schemeClr val="accent2"/>
              </a:buClr>
              <a:buSzPts val="3000"/>
              <a:buNone/>
              <a:defRPr sz="3000">
                <a:solidFill>
                  <a:schemeClr val="accent2"/>
                </a:solidFill>
              </a:defRPr>
            </a:lvl6pPr>
            <a:lvl7pPr lvl="6" algn="l">
              <a:lnSpc>
                <a:spcPct val="100000"/>
              </a:lnSpc>
              <a:spcBef>
                <a:spcPts val="0"/>
              </a:spcBef>
              <a:spcAft>
                <a:spcPts val="0"/>
              </a:spcAft>
              <a:buClr>
                <a:schemeClr val="accent2"/>
              </a:buClr>
              <a:buSzPts val="3000"/>
              <a:buNone/>
              <a:defRPr sz="3000">
                <a:solidFill>
                  <a:schemeClr val="accent2"/>
                </a:solidFill>
              </a:defRPr>
            </a:lvl7pPr>
            <a:lvl8pPr lvl="7" algn="l">
              <a:lnSpc>
                <a:spcPct val="100000"/>
              </a:lnSpc>
              <a:spcBef>
                <a:spcPts val="0"/>
              </a:spcBef>
              <a:spcAft>
                <a:spcPts val="0"/>
              </a:spcAft>
              <a:buClr>
                <a:schemeClr val="accent2"/>
              </a:buClr>
              <a:buSzPts val="3000"/>
              <a:buNone/>
              <a:defRPr sz="3000">
                <a:solidFill>
                  <a:schemeClr val="accent2"/>
                </a:solidFill>
              </a:defRPr>
            </a:lvl8pPr>
            <a:lvl9pPr lvl="8" algn="l">
              <a:lnSpc>
                <a:spcPct val="100000"/>
              </a:lnSpc>
              <a:spcBef>
                <a:spcPts val="0"/>
              </a:spcBef>
              <a:spcAft>
                <a:spcPts val="0"/>
              </a:spcAft>
              <a:buClr>
                <a:schemeClr val="accent2"/>
              </a:buClr>
              <a:buSzPts val="3000"/>
              <a:buNone/>
              <a:defRPr sz="3000">
                <a:solidFill>
                  <a:schemeClr val="accent2"/>
                </a:solidFill>
              </a:defRPr>
            </a:lvl9pPr>
          </a:lstStyle>
          <a:p>
            <a:endParaRPr/>
          </a:p>
        </p:txBody>
      </p:sp>
      <p:grpSp>
        <p:nvGrpSpPr>
          <p:cNvPr id="2155" name="Google Shape;2155;p88"/>
          <p:cNvGrpSpPr/>
          <p:nvPr/>
        </p:nvGrpSpPr>
        <p:grpSpPr>
          <a:xfrm rot="10800000">
            <a:off x="8705367" y="28698"/>
            <a:ext cx="410132" cy="5086302"/>
            <a:chOff x="836200" y="238125"/>
            <a:chExt cx="422425" cy="5238750"/>
          </a:xfrm>
        </p:grpSpPr>
        <p:sp>
          <p:nvSpPr>
            <p:cNvPr id="2156" name="Google Shape;2156;p88"/>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7" name="Google Shape;2157;p88"/>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8" name="Google Shape;2158;p88"/>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9" name="Google Shape;2159;p88"/>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0" name="Google Shape;2160;p88"/>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1" name="Google Shape;2161;p88"/>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2" name="Google Shape;2162;p88"/>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3" name="Google Shape;2163;p88"/>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4" name="Google Shape;2164;p88"/>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5" name="Google Shape;2165;p88"/>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6" name="Google Shape;2166;p88"/>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7" name="Google Shape;2167;p88"/>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8" name="Google Shape;2168;p88"/>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9" name="Google Shape;2169;p88"/>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0" name="Google Shape;2170;p88"/>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1" name="Google Shape;2171;p88"/>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2" name="Google Shape;2172;p88"/>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3" name="Google Shape;2173;p88"/>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4" name="Google Shape;2174;p88"/>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5" name="Google Shape;2175;p88"/>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6" name="Google Shape;2176;p88"/>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7" name="Google Shape;2177;p88"/>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8" name="Google Shape;2178;p88"/>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9" name="Google Shape;2179;p88"/>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0" name="Google Shape;2180;p88"/>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1" name="Google Shape;2181;p88"/>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2" name="Google Shape;2182;p88"/>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3" name="Google Shape;2183;p88"/>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4" name="Google Shape;2184;p88"/>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5" name="Google Shape;2185;p88"/>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6" name="Google Shape;2186;p88"/>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7" name="Google Shape;2187;p88"/>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8" name="Google Shape;2188;p88"/>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9" name="Google Shape;2189;p88"/>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0" name="Google Shape;2190;p88"/>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1" name="Google Shape;2191;p88"/>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2" name="Google Shape;2192;p88"/>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3" name="Google Shape;2193;p88"/>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4" name="Google Shape;2194;p88"/>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5" name="Google Shape;2195;p88"/>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6" name="Google Shape;2196;p88"/>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7" name="Google Shape;2197;p88"/>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8" name="Google Shape;2198;p88"/>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9" name="Google Shape;2199;p88"/>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0" name="Google Shape;2200;p88"/>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1" name="Google Shape;2201;p88"/>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2" name="Google Shape;2202;p88"/>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3" name="Google Shape;2203;p88"/>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4" name="Google Shape;2204;p88"/>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5" name="Google Shape;2205;p88"/>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6" name="Google Shape;2206;p88"/>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7" name="Google Shape;2207;p88"/>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8" name="Google Shape;2208;p88"/>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9" name="Google Shape;2209;p88"/>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0" name="Google Shape;2210;p88"/>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1" name="Google Shape;2211;p88"/>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2" name="Google Shape;2212;p88"/>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3" name="Google Shape;2213;p88"/>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4" name="Google Shape;2214;p88"/>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5" name="Google Shape;2215;p88"/>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6" name="Google Shape;2216;p88"/>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7" name="Google Shape;2217;p88"/>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8" name="Google Shape;2218;p88"/>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9" name="Google Shape;2219;p88"/>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0" name="Google Shape;2220;p88"/>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1" name="Google Shape;2221;p88"/>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2" name="Google Shape;2222;p88"/>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3" name="Google Shape;2223;p88"/>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4" name="Google Shape;2224;p88"/>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5" name="Google Shape;2225;p88"/>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6" name="Google Shape;2226;p88"/>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7" name="Google Shape;2227;p88"/>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8" name="Google Shape;2228;p88"/>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9" name="Google Shape;2229;p88"/>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0" name="Google Shape;2230;p88"/>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1" name="Google Shape;2231;p88"/>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2" name="Google Shape;2232;p88"/>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3" name="Google Shape;2233;p88"/>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4" name="Google Shape;2234;p88"/>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5" name="Google Shape;2235;p88"/>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36" name="Google Shape;2236;p88"/>
          <p:cNvGrpSpPr/>
          <p:nvPr/>
        </p:nvGrpSpPr>
        <p:grpSpPr>
          <a:xfrm rot="10800000">
            <a:off x="6659535" y="28698"/>
            <a:ext cx="2309844" cy="5086302"/>
            <a:chOff x="986700" y="238125"/>
            <a:chExt cx="2379075" cy="5238750"/>
          </a:xfrm>
        </p:grpSpPr>
        <p:sp>
          <p:nvSpPr>
            <p:cNvPr id="2237" name="Google Shape;2237;p88"/>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8" name="Google Shape;2238;p88"/>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9" name="Google Shape;2239;p88"/>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0" name="Google Shape;2240;p88"/>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1" name="Google Shape;2241;p88"/>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2" name="Google Shape;2242;p88"/>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3" name="Google Shape;2243;p88"/>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4" name="Google Shape;2244;p88"/>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5" name="Google Shape;2245;p88"/>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6" name="Google Shape;2246;p88"/>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7" name="Google Shape;2247;p88"/>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8" name="Google Shape;2248;p88"/>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9" name="Google Shape;2249;p88"/>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0" name="Google Shape;2250;p88"/>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1" name="Google Shape;2251;p88"/>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2" name="Google Shape;2252;p88"/>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3" name="Google Shape;2253;p88"/>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4" name="Google Shape;2254;p88"/>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5" name="Google Shape;2255;p88"/>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6" name="Google Shape;2256;p88"/>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7" name="Google Shape;2257;p88"/>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8" name="Google Shape;2258;p88"/>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9" name="Google Shape;2259;p88"/>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0" name="Google Shape;2260;p88"/>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1" name="Google Shape;2261;p88"/>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2" name="Google Shape;2262;p88"/>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3" name="Google Shape;2263;p88"/>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4" name="Google Shape;2264;p88"/>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5" name="Google Shape;2265;p88"/>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6" name="Google Shape;2266;p88"/>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7" name="Google Shape;2267;p88"/>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8" name="Google Shape;2268;p88"/>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9" name="Google Shape;2269;p88"/>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0" name="Google Shape;2270;p88"/>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1" name="Google Shape;2271;p88"/>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2" name="Google Shape;2272;p88"/>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3" name="Google Shape;2273;p88"/>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4" name="Google Shape;2274;p88"/>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5" name="Google Shape;2275;p88"/>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6" name="Google Shape;2276;p88"/>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7" name="Google Shape;2277;p88"/>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8" name="Google Shape;2278;p88"/>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9" name="Google Shape;2279;p88"/>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0" name="Google Shape;2280;p88"/>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1" name="Google Shape;2281;p88"/>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2" name="Google Shape;2282;p88"/>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3" name="Google Shape;2283;p88"/>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4" name="Google Shape;2284;p88"/>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5" name="Google Shape;2285;p88"/>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6" name="Google Shape;2286;p88"/>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7" name="Google Shape;2287;p88"/>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8" name="Google Shape;2288;p88"/>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9" name="Google Shape;2289;p88"/>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0" name="Google Shape;2290;p88"/>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1" name="Google Shape;2291;p88"/>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2" name="Google Shape;2292;p88"/>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3" name="Google Shape;2293;p88"/>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4" name="Google Shape;2294;p88"/>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5" name="Google Shape;2295;p88"/>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6" name="Google Shape;2296;p88"/>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7" name="Google Shape;2297;p88"/>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8" name="Google Shape;2298;p88"/>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9" name="Google Shape;2299;p88"/>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0" name="Google Shape;2300;p88"/>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1" name="Google Shape;2301;p88"/>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2" name="Google Shape;2302;p88"/>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3" name="Google Shape;2303;p88"/>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4" name="Google Shape;2304;p88"/>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5" name="Google Shape;2305;p88"/>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6" name="Google Shape;2306;p88"/>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7" name="Google Shape;2307;p88"/>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8" name="Google Shape;2308;p88"/>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9" name="Google Shape;2309;p88"/>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0" name="Google Shape;2310;p88"/>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1" name="Google Shape;2311;p88"/>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2" name="Google Shape;2312;p88"/>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3" name="Google Shape;2313;p88"/>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4" name="Google Shape;2314;p88"/>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5" name="Google Shape;2315;p88"/>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6" name="Google Shape;2316;p88"/>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7" name="Google Shape;2317;p88"/>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8" name="Google Shape;2318;p88"/>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9" name="Google Shape;2319;p88"/>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0" name="Google Shape;2320;p88"/>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1" name="Google Shape;2321;p88"/>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2" name="Google Shape;2322;p88"/>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3" name="Google Shape;2323;p88"/>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4" name="Google Shape;2324;p88"/>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5" name="Google Shape;2325;p88"/>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6" name="Google Shape;2326;p88"/>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7" name="Google Shape;2327;p88"/>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8" name="Google Shape;2328;p88"/>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9" name="Google Shape;2329;p88"/>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0" name="Google Shape;2330;p88"/>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1" name="Google Shape;2331;p88"/>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2" name="Google Shape;2332;p88"/>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3" name="Google Shape;2333;p88"/>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4" name="Google Shape;2334;p88"/>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5" name="Google Shape;2335;p88"/>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6" name="Google Shape;2336;p88"/>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7" name="Google Shape;2337;p88"/>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8" name="Google Shape;2338;p88"/>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9" name="Google Shape;2339;p88"/>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0" name="Google Shape;2340;p88"/>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1" name="Google Shape;2341;p88"/>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2" name="Google Shape;2342;p88"/>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3" name="Google Shape;2343;p88"/>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4" name="Google Shape;2344;p88"/>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5" name="Google Shape;2345;p88"/>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6" name="Google Shape;2346;p88"/>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7" name="Google Shape;2347;p88"/>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8" name="Google Shape;2348;p88"/>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9" name="Google Shape;2349;p88"/>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0" name="Google Shape;2350;p88"/>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1" name="Google Shape;2351;p88"/>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2" name="Google Shape;2352;p88"/>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3" name="Google Shape;2353;p88"/>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4" name="Google Shape;2354;p88"/>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5" name="Google Shape;2355;p88"/>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56" name="Google Shape;2356;p88"/>
          <p:cNvGrpSpPr/>
          <p:nvPr/>
        </p:nvGrpSpPr>
        <p:grpSpPr>
          <a:xfrm rot="10800000">
            <a:off x="6367294" y="28698"/>
            <a:ext cx="2017554" cy="5086302"/>
            <a:chOff x="1588750" y="238125"/>
            <a:chExt cx="2078025" cy="5238750"/>
          </a:xfrm>
        </p:grpSpPr>
        <p:sp>
          <p:nvSpPr>
            <p:cNvPr id="2357" name="Google Shape;2357;p88"/>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8" name="Google Shape;2358;p88"/>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9" name="Google Shape;2359;p88"/>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0" name="Google Shape;2360;p88"/>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1" name="Google Shape;2361;p88"/>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2" name="Google Shape;2362;p88"/>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3" name="Google Shape;2363;p88"/>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4" name="Google Shape;2364;p88"/>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5" name="Google Shape;2365;p88"/>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6" name="Google Shape;2366;p88"/>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7" name="Google Shape;2367;p88"/>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8" name="Google Shape;2368;p88"/>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9" name="Google Shape;2369;p88"/>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0" name="Google Shape;2370;p88"/>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1" name="Google Shape;2371;p88"/>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2" name="Google Shape;2372;p88"/>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3" name="Google Shape;2373;p88"/>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4" name="Google Shape;2374;p88"/>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5" name="Google Shape;2375;p88"/>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6" name="Google Shape;2376;p88"/>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7" name="Google Shape;2377;p88"/>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8" name="Google Shape;2378;p88"/>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9" name="Google Shape;2379;p88"/>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0" name="Google Shape;2380;p88"/>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1" name="Google Shape;2381;p88"/>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2" name="Google Shape;2382;p88"/>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3" name="Google Shape;2383;p88"/>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4" name="Google Shape;2384;p88"/>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5" name="Google Shape;2385;p88"/>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6" name="Google Shape;2386;p88"/>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7" name="Google Shape;2387;p88"/>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8" name="Google Shape;2388;p88"/>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9" name="Google Shape;2389;p88"/>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0" name="Google Shape;2390;p88"/>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1" name="Google Shape;2391;p88"/>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2" name="Google Shape;2392;p88"/>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3" name="Google Shape;2393;p88"/>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4" name="Google Shape;2394;p88"/>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5" name="Google Shape;2395;p88"/>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6" name="Google Shape;2396;p88"/>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7" name="Google Shape;2397;p88"/>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8" name="Google Shape;2398;p88"/>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9" name="Google Shape;2399;p88"/>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0" name="Google Shape;2400;p88"/>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1" name="Google Shape;2401;p88"/>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2" name="Google Shape;2402;p88"/>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3" name="Google Shape;2403;p88"/>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4" name="Google Shape;2404;p88"/>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5" name="Google Shape;2405;p88"/>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6" name="Google Shape;2406;p88"/>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7" name="Google Shape;2407;p88"/>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8" name="Google Shape;2408;p88"/>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9" name="Google Shape;2409;p88"/>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0" name="Google Shape;2410;p88"/>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1" name="Google Shape;2411;p88"/>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2" name="Google Shape;2412;p88"/>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3" name="Google Shape;2413;p88"/>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4" name="Google Shape;2414;p88"/>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5" name="Google Shape;2415;p88"/>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6" name="Google Shape;2416;p88"/>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7" name="Google Shape;2417;p88"/>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8" name="Google Shape;2418;p88"/>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9" name="Google Shape;2419;p88"/>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0" name="Google Shape;2420;p88"/>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1" name="Google Shape;2421;p88"/>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2" name="Google Shape;2422;p88"/>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3" name="Google Shape;2423;p88"/>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4" name="Google Shape;2424;p88"/>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5" name="Google Shape;2425;p88"/>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6" name="Google Shape;2426;p88"/>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7" name="Google Shape;2427;p88"/>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8" name="Google Shape;2428;p88"/>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9" name="Google Shape;2429;p88"/>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0" name="Google Shape;2430;p88"/>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1" name="Google Shape;2431;p88"/>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2" name="Google Shape;2432;p88"/>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3" name="Google Shape;2433;p88"/>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4" name="Google Shape;2434;p88"/>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5" name="Google Shape;2435;p88"/>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6" name="Google Shape;2436;p88"/>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7" name="Google Shape;2437;p88"/>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8" name="Google Shape;2438;p88"/>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9" name="Google Shape;2439;p88"/>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0" name="Google Shape;2440;p88"/>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1" name="Google Shape;2441;p88"/>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2" name="Google Shape;2442;p88"/>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3" name="Google Shape;2443;p88"/>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4" name="Google Shape;2444;p88"/>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5" name="Google Shape;2445;p88"/>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6" name="Google Shape;2446;p88"/>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7" name="Google Shape;2447;p88"/>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8" name="Google Shape;2448;p88"/>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9" name="Google Shape;2449;p88"/>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0" name="Google Shape;2450;p88"/>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1" name="Google Shape;2451;p88"/>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2" name="Google Shape;2452;p88"/>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3" name="Google Shape;2453;p88"/>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4" name="Google Shape;2454;p88"/>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5" name="Google Shape;2455;p88"/>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6" name="Google Shape;2456;p88"/>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7" name="Google Shape;2457;p88"/>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8" name="Google Shape;2458;p88"/>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9" name="Google Shape;2459;p88"/>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0" name="Google Shape;2460;p88"/>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1" name="Google Shape;2461;p88"/>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2" name="Google Shape;2462;p88"/>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3" name="Google Shape;2463;p88"/>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4" name="Google Shape;2464;p88"/>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5" name="Google Shape;2465;p88"/>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6" name="Google Shape;2466;p88"/>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7" name="Google Shape;2467;p88"/>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8" name="Google Shape;2468;p88"/>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9" name="Google Shape;2469;p88"/>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0" name="Google Shape;2470;p88"/>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1" name="Google Shape;2471;p88"/>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2" name="Google Shape;2472;p88"/>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3" name="Google Shape;2473;p88"/>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4" name="Google Shape;2474;p88"/>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5" name="Google Shape;2475;p88"/>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6" name="Google Shape;2476;p88"/>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7" name="Google Shape;2477;p88"/>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8" name="Google Shape;2478;p88"/>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9" name="Google Shape;2479;p88"/>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0" name="Google Shape;2480;p88"/>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1" name="Google Shape;2481;p88"/>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2" name="Google Shape;2482;p88"/>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3" name="Google Shape;2483;p88"/>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4" name="Google Shape;2484;p88"/>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5" name="Google Shape;2485;p88"/>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6" name="Google Shape;2486;p88"/>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7" name="Google Shape;2487;p88"/>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8" name="Google Shape;2488;p88"/>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9" name="Google Shape;2489;p88"/>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0" name="Google Shape;2490;p88"/>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1" name="Google Shape;2491;p88"/>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2" name="Google Shape;2492;p88"/>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3" name="Google Shape;2493;p88"/>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4" name="Google Shape;2494;p88"/>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5" name="Google Shape;2495;p88"/>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6" name="Google Shape;2496;p88"/>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7" name="Google Shape;2497;p88"/>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8" name="Google Shape;2498;p88"/>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9" name="Google Shape;2499;p88"/>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0" name="Google Shape;2500;p88"/>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1" name="Google Shape;2501;p88"/>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2" name="Google Shape;2502;p88"/>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3" name="Google Shape;2503;p88"/>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4" name="Google Shape;2504;p88"/>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5" name="Google Shape;2505;p88"/>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6" name="Google Shape;2506;p88"/>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7" name="Google Shape;2507;p88"/>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8" name="Google Shape;2508;p88"/>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9" name="Google Shape;2509;p88"/>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0" name="Google Shape;2510;p88"/>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1" name="Google Shape;2511;p88"/>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2" name="Google Shape;2512;p88"/>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3" name="Google Shape;2513;p88"/>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4" name="Google Shape;2514;p88"/>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5" name="Google Shape;2515;p88"/>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6" name="Google Shape;2516;p88"/>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7" name="Google Shape;2517;p88"/>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8" name="Google Shape;2518;p88"/>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9" name="Google Shape;2519;p88"/>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0" name="Google Shape;2520;p88"/>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1" name="Google Shape;2521;p88"/>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2" name="Google Shape;2522;p88"/>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3" name="Google Shape;2523;p88"/>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4" name="Google Shape;2524;p88"/>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5" name="Google Shape;2525;p88"/>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6" name="Google Shape;2526;p88"/>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7" name="Google Shape;2527;p88"/>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8" name="Google Shape;2528;p88"/>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9" name="Google Shape;2529;p88"/>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0" name="Google Shape;2530;p88"/>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1" name="Google Shape;2531;p88"/>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2" name="Google Shape;2532;p88"/>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3" name="Google Shape;2533;p88"/>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4" name="Google Shape;2534;p88"/>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5" name="Google Shape;2535;p88"/>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6" name="Google Shape;2536;p88"/>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7" name="Google Shape;2537;p88"/>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8" name="Google Shape;2538;p88"/>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9" name="Google Shape;2539;p88"/>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0" name="Google Shape;2540;p88"/>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1" name="Google Shape;2541;p88"/>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2" name="Google Shape;2542;p88"/>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3" name="Google Shape;2543;p88"/>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4" name="Google Shape;2544;p88"/>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5" name="Google Shape;2545;p88"/>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6" name="Google Shape;2546;p88"/>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7" name="Google Shape;2547;p88"/>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8" name="Google Shape;2548;p88"/>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9" name="Google Shape;2549;p88"/>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0" name="Google Shape;2550;p88"/>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1" name="Google Shape;2551;p88"/>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2" name="Google Shape;2552;p88"/>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3" name="Google Shape;2553;p88"/>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4" name="Google Shape;2554;p88"/>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5" name="Google Shape;2555;p88"/>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6" name="Google Shape;2556;p88"/>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7" name="Google Shape;2557;p88"/>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8" name="Google Shape;2558;p88"/>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9" name="Google Shape;2559;p88"/>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0" name="Google Shape;2560;p88"/>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1" name="Google Shape;2561;p88"/>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2" name="Google Shape;2562;p88"/>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3" name="Google Shape;2563;p88"/>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4" name="Google Shape;2564;p88"/>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5" name="Google Shape;2565;p88"/>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66" name="Google Shape;2566;p88"/>
          <p:cNvGrpSpPr/>
          <p:nvPr/>
        </p:nvGrpSpPr>
        <p:grpSpPr>
          <a:xfrm rot="10800000">
            <a:off x="6367294" y="28698"/>
            <a:ext cx="2309820" cy="5086302"/>
            <a:chOff x="1287725" y="238125"/>
            <a:chExt cx="2379050" cy="5238750"/>
          </a:xfrm>
        </p:grpSpPr>
        <p:sp>
          <p:nvSpPr>
            <p:cNvPr id="2567" name="Google Shape;2567;p88"/>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8" name="Google Shape;2568;p88"/>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9" name="Google Shape;2569;p88"/>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0" name="Google Shape;2570;p88"/>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1" name="Google Shape;2571;p88"/>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2" name="Google Shape;2572;p88"/>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3" name="Google Shape;2573;p88"/>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4" name="Google Shape;2574;p88"/>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5" name="Google Shape;2575;p88"/>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6" name="Google Shape;2576;p88"/>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7" name="Google Shape;2577;p88"/>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8" name="Google Shape;2578;p88"/>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9" name="Google Shape;2579;p88"/>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0" name="Google Shape;2580;p88"/>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1" name="Google Shape;2581;p88"/>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2" name="Google Shape;2582;p88"/>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3" name="Google Shape;2583;p88"/>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4" name="Google Shape;2584;p88"/>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5" name="Google Shape;2585;p88"/>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6" name="Google Shape;2586;p88"/>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7" name="Google Shape;2587;p88"/>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8" name="Google Shape;2588;p88"/>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9" name="Google Shape;2589;p88"/>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0" name="Google Shape;2590;p88"/>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1" name="Google Shape;2591;p88"/>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2" name="Google Shape;2592;p88"/>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3" name="Google Shape;2593;p88"/>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4" name="Google Shape;2594;p88"/>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5" name="Google Shape;2595;p88"/>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6" name="Google Shape;2596;p88"/>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7" name="Google Shape;2597;p88"/>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8" name="Google Shape;2598;p88"/>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9" name="Google Shape;2599;p88"/>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0" name="Google Shape;2600;p88"/>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1" name="Google Shape;2601;p88"/>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2" name="Google Shape;2602;p88"/>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3" name="Google Shape;2603;p88"/>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4" name="Google Shape;2604;p88"/>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5" name="Google Shape;2605;p88"/>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6" name="Google Shape;2606;p88"/>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7" name="Google Shape;2607;p88"/>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8" name="Google Shape;2608;p88"/>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9" name="Google Shape;2609;p88"/>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0" name="Google Shape;2610;p88"/>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1" name="Google Shape;2611;p88"/>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2" name="Google Shape;2612;p88"/>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3" name="Google Shape;2613;p88"/>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4" name="Google Shape;2614;p88"/>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5" name="Google Shape;2615;p88"/>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6" name="Google Shape;2616;p88"/>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7" name="Google Shape;2617;p88"/>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8" name="Google Shape;2618;p88"/>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9" name="Google Shape;2619;p88"/>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0" name="Google Shape;2620;p88"/>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1" name="Google Shape;2621;p88"/>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2" name="Google Shape;2622;p88"/>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3" name="Google Shape;2623;p88"/>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4" name="Google Shape;2624;p88"/>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5" name="Google Shape;2625;p88"/>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6" name="Google Shape;2626;p88"/>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7" name="Google Shape;2627;p88"/>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8" name="Google Shape;2628;p88"/>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9" name="Google Shape;2629;p88"/>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0" name="Google Shape;2630;p88"/>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1" name="Google Shape;2631;p88"/>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2" name="Google Shape;2632;p88"/>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3" name="Google Shape;2633;p88"/>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4" name="Google Shape;2634;p88"/>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5" name="Google Shape;2635;p88"/>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6" name="Google Shape;2636;p88"/>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7" name="Google Shape;2637;p88"/>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8" name="Google Shape;2638;p88"/>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9" name="Google Shape;2639;p88"/>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0" name="Google Shape;2640;p88"/>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1" name="Google Shape;2641;p88"/>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2" name="Google Shape;2642;p88"/>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3" name="Google Shape;2643;p88"/>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4" name="Google Shape;2644;p88"/>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5" name="Google Shape;2645;p88"/>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6" name="Google Shape;2646;p88"/>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7" name="Google Shape;2647;p88"/>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8" name="Google Shape;2648;p88"/>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9" name="Google Shape;2649;p88"/>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0" name="Google Shape;2650;p88"/>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1" name="Google Shape;2651;p88"/>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2" name="Google Shape;2652;p88"/>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3" name="Google Shape;2653;p88"/>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4" name="Google Shape;2654;p88"/>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5" name="Google Shape;2655;p88"/>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6" name="Google Shape;2656;p88"/>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7" name="Google Shape;2657;p88"/>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8" name="Google Shape;2658;p88"/>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9" name="Google Shape;2659;p88"/>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0" name="Google Shape;2660;p88"/>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1" name="Google Shape;2661;p88"/>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2" name="Google Shape;2662;p88"/>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3" name="Google Shape;2663;p88"/>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4" name="Google Shape;2664;p88"/>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5" name="Google Shape;2665;p88"/>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6" name="Google Shape;2666;p88"/>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7" name="Google Shape;2667;p88"/>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8" name="Google Shape;2668;p88"/>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9" name="Google Shape;2669;p88"/>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670"/>
        <p:cNvGrpSpPr/>
        <p:nvPr/>
      </p:nvGrpSpPr>
      <p:grpSpPr>
        <a:xfrm>
          <a:off x="0" y="0"/>
          <a:ext cx="0" cy="0"/>
          <a:chOff x="0" y="0"/>
          <a:chExt cx="0" cy="0"/>
        </a:xfrm>
      </p:grpSpPr>
      <p:sp>
        <p:nvSpPr>
          <p:cNvPr id="2671" name="Google Shape;2671;p89"/>
          <p:cNvSpPr txBox="1">
            <a:spLocks noGrp="1"/>
          </p:cNvSpPr>
          <p:nvPr>
            <p:ph type="title"/>
          </p:nvPr>
        </p:nvSpPr>
        <p:spPr>
          <a:xfrm>
            <a:off x="718300" y="739375"/>
            <a:ext cx="6761100" cy="8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2672" name="Google Shape;2672;p89"/>
          <p:cNvSpPr txBox="1">
            <a:spLocks noGrp="1"/>
          </p:cNvSpPr>
          <p:nvPr>
            <p:ph type="body" idx="1"/>
          </p:nvPr>
        </p:nvSpPr>
        <p:spPr>
          <a:xfrm>
            <a:off x="718300" y="1762650"/>
            <a:ext cx="3242400" cy="30870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0"/>
              </a:spcBef>
              <a:spcAft>
                <a:spcPts val="0"/>
              </a:spcAft>
              <a:buSzPts val="1800"/>
              <a:buChar char="▫"/>
              <a:defRPr sz="1800"/>
            </a:lvl2pPr>
            <a:lvl3pPr marL="1371600" lvl="2" indent="-342900" algn="l">
              <a:lnSpc>
                <a:spcPct val="100000"/>
              </a:lnSpc>
              <a:spcBef>
                <a:spcPts val="0"/>
              </a:spcBef>
              <a:spcAft>
                <a:spcPts val="0"/>
              </a:spcAft>
              <a:buSzPts val="1800"/>
              <a:buChar char="▫"/>
              <a:defRPr sz="1800"/>
            </a:lvl3pPr>
            <a:lvl4pPr marL="1828800" lvl="3" indent="-342900" algn="l">
              <a:lnSpc>
                <a:spcPct val="100000"/>
              </a:lnSpc>
              <a:spcBef>
                <a:spcPts val="0"/>
              </a:spcBef>
              <a:spcAft>
                <a:spcPts val="0"/>
              </a:spcAft>
              <a:buSzPts val="1800"/>
              <a:buChar char="▫"/>
              <a:defRPr sz="1800"/>
            </a:lvl4pPr>
            <a:lvl5pPr marL="2286000" lvl="4" indent="-342900" algn="l">
              <a:lnSpc>
                <a:spcPct val="100000"/>
              </a:lnSpc>
              <a:spcBef>
                <a:spcPts val="0"/>
              </a:spcBef>
              <a:spcAft>
                <a:spcPts val="0"/>
              </a:spcAft>
              <a:buSzPts val="1800"/>
              <a:buChar char="▫"/>
              <a:defRPr sz="1800"/>
            </a:lvl5pPr>
            <a:lvl6pPr marL="2743200" lvl="5" indent="-342900" algn="l">
              <a:lnSpc>
                <a:spcPct val="100000"/>
              </a:lnSpc>
              <a:spcBef>
                <a:spcPts val="0"/>
              </a:spcBef>
              <a:spcAft>
                <a:spcPts val="0"/>
              </a:spcAft>
              <a:buSzPts val="1800"/>
              <a:buChar char="▫"/>
              <a:defRPr sz="1800"/>
            </a:lvl6pPr>
            <a:lvl7pPr marL="3200400" lvl="6" indent="-342900" algn="l">
              <a:lnSpc>
                <a:spcPct val="100000"/>
              </a:lnSpc>
              <a:spcBef>
                <a:spcPts val="0"/>
              </a:spcBef>
              <a:spcAft>
                <a:spcPts val="0"/>
              </a:spcAft>
              <a:buSzPts val="1800"/>
              <a:buChar char="●"/>
              <a:defRPr sz="1800"/>
            </a:lvl7pPr>
            <a:lvl8pPr marL="3657600" lvl="7" indent="-342900" algn="l">
              <a:lnSpc>
                <a:spcPct val="100000"/>
              </a:lnSpc>
              <a:spcBef>
                <a:spcPts val="0"/>
              </a:spcBef>
              <a:spcAft>
                <a:spcPts val="0"/>
              </a:spcAft>
              <a:buSzPts val="1800"/>
              <a:buChar char="○"/>
              <a:defRPr sz="1800"/>
            </a:lvl8pPr>
            <a:lvl9pPr marL="4114800" lvl="8" indent="-342900" algn="l">
              <a:lnSpc>
                <a:spcPct val="100000"/>
              </a:lnSpc>
              <a:spcBef>
                <a:spcPts val="0"/>
              </a:spcBef>
              <a:spcAft>
                <a:spcPts val="0"/>
              </a:spcAft>
              <a:buSzPts val="1800"/>
              <a:buChar char="■"/>
              <a:defRPr sz="1800"/>
            </a:lvl9pPr>
          </a:lstStyle>
          <a:p>
            <a:endParaRPr/>
          </a:p>
        </p:txBody>
      </p:sp>
      <p:sp>
        <p:nvSpPr>
          <p:cNvPr id="2673" name="Google Shape;2673;p89"/>
          <p:cNvSpPr txBox="1">
            <a:spLocks noGrp="1"/>
          </p:cNvSpPr>
          <p:nvPr>
            <p:ph type="body" idx="2"/>
          </p:nvPr>
        </p:nvSpPr>
        <p:spPr>
          <a:xfrm>
            <a:off x="4156071" y="1762650"/>
            <a:ext cx="3242400" cy="30870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0"/>
              </a:spcBef>
              <a:spcAft>
                <a:spcPts val="0"/>
              </a:spcAft>
              <a:buSzPts val="1800"/>
              <a:buChar char="▫"/>
              <a:defRPr sz="1800"/>
            </a:lvl2pPr>
            <a:lvl3pPr marL="1371600" lvl="2" indent="-342900" algn="l">
              <a:lnSpc>
                <a:spcPct val="100000"/>
              </a:lnSpc>
              <a:spcBef>
                <a:spcPts val="0"/>
              </a:spcBef>
              <a:spcAft>
                <a:spcPts val="0"/>
              </a:spcAft>
              <a:buSzPts val="1800"/>
              <a:buChar char="▫"/>
              <a:defRPr sz="1800"/>
            </a:lvl3pPr>
            <a:lvl4pPr marL="1828800" lvl="3" indent="-342900" algn="l">
              <a:lnSpc>
                <a:spcPct val="100000"/>
              </a:lnSpc>
              <a:spcBef>
                <a:spcPts val="0"/>
              </a:spcBef>
              <a:spcAft>
                <a:spcPts val="0"/>
              </a:spcAft>
              <a:buSzPts val="1800"/>
              <a:buChar char="▫"/>
              <a:defRPr sz="1800"/>
            </a:lvl4pPr>
            <a:lvl5pPr marL="2286000" lvl="4" indent="-342900" algn="l">
              <a:lnSpc>
                <a:spcPct val="100000"/>
              </a:lnSpc>
              <a:spcBef>
                <a:spcPts val="0"/>
              </a:spcBef>
              <a:spcAft>
                <a:spcPts val="0"/>
              </a:spcAft>
              <a:buSzPts val="1800"/>
              <a:buChar char="▫"/>
              <a:defRPr sz="1800"/>
            </a:lvl5pPr>
            <a:lvl6pPr marL="2743200" lvl="5" indent="-342900" algn="l">
              <a:lnSpc>
                <a:spcPct val="100000"/>
              </a:lnSpc>
              <a:spcBef>
                <a:spcPts val="0"/>
              </a:spcBef>
              <a:spcAft>
                <a:spcPts val="0"/>
              </a:spcAft>
              <a:buSzPts val="1800"/>
              <a:buChar char="▫"/>
              <a:defRPr sz="1800"/>
            </a:lvl6pPr>
            <a:lvl7pPr marL="3200400" lvl="6" indent="-342900" algn="l">
              <a:lnSpc>
                <a:spcPct val="100000"/>
              </a:lnSpc>
              <a:spcBef>
                <a:spcPts val="0"/>
              </a:spcBef>
              <a:spcAft>
                <a:spcPts val="0"/>
              </a:spcAft>
              <a:buSzPts val="1800"/>
              <a:buChar char="●"/>
              <a:defRPr sz="1800"/>
            </a:lvl7pPr>
            <a:lvl8pPr marL="3657600" lvl="7" indent="-342900" algn="l">
              <a:lnSpc>
                <a:spcPct val="100000"/>
              </a:lnSpc>
              <a:spcBef>
                <a:spcPts val="0"/>
              </a:spcBef>
              <a:spcAft>
                <a:spcPts val="0"/>
              </a:spcAft>
              <a:buSzPts val="1800"/>
              <a:buChar char="○"/>
              <a:defRPr sz="1800"/>
            </a:lvl8pPr>
            <a:lvl9pPr marL="4114800" lvl="8" indent="-342900" algn="l">
              <a:lnSpc>
                <a:spcPct val="100000"/>
              </a:lnSpc>
              <a:spcBef>
                <a:spcPts val="0"/>
              </a:spcBef>
              <a:spcAft>
                <a:spcPts val="0"/>
              </a:spcAft>
              <a:buSzPts val="1800"/>
              <a:buChar char="■"/>
              <a:defRPr sz="1800"/>
            </a:lvl9pPr>
          </a:lstStyle>
          <a:p>
            <a:endParaRPr/>
          </a:p>
        </p:txBody>
      </p:sp>
      <p:sp>
        <p:nvSpPr>
          <p:cNvPr id="2674" name="Google Shape;2674;p89"/>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ExtraLight"/>
                <a:ea typeface="Dosis ExtraLight"/>
                <a:cs typeface="Dosis ExtraLight"/>
                <a:sym typeface="Dosis ExtraLight"/>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ExtraLight"/>
                <a:ea typeface="Dosis ExtraLight"/>
                <a:cs typeface="Dosis ExtraLight"/>
                <a:sym typeface="Dosis ExtraLight"/>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ExtraLight"/>
                <a:ea typeface="Dosis ExtraLight"/>
                <a:cs typeface="Dosis ExtraLight"/>
                <a:sym typeface="Dosis ExtraLight"/>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ExtraLight"/>
                <a:ea typeface="Dosis ExtraLight"/>
                <a:cs typeface="Dosis ExtraLight"/>
                <a:sym typeface="Dosis ExtraLight"/>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ExtraLight"/>
                <a:ea typeface="Dosis ExtraLight"/>
                <a:cs typeface="Dosis ExtraLight"/>
                <a:sym typeface="Dosis ExtraLight"/>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ExtraLight"/>
                <a:ea typeface="Dosis ExtraLight"/>
                <a:cs typeface="Dosis ExtraLight"/>
                <a:sym typeface="Dosis ExtraLight"/>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ExtraLight"/>
                <a:ea typeface="Dosis ExtraLight"/>
                <a:cs typeface="Dosis ExtraLight"/>
                <a:sym typeface="Dosis ExtraLight"/>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ExtraLight"/>
                <a:ea typeface="Dosis ExtraLight"/>
                <a:cs typeface="Dosis ExtraLight"/>
                <a:sym typeface="Dosis ExtraLight"/>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ExtraLight"/>
                <a:ea typeface="Dosis ExtraLight"/>
                <a:cs typeface="Dosis ExtraLight"/>
                <a:sym typeface="Dosis ExtraLight"/>
              </a:defRPr>
            </a:lvl9pPr>
          </a:lstStyle>
          <a:p>
            <a:pPr marL="0" lvl="0" indent="0" algn="l" rtl="0">
              <a:spcBef>
                <a:spcPts val="0"/>
              </a:spcBef>
              <a:spcAft>
                <a:spcPts val="0"/>
              </a:spcAft>
              <a:buNone/>
            </a:pPr>
            <a:fld id="{00000000-1234-1234-1234-123412341234}" type="slidenum">
              <a:rPr lang="en"/>
              <a:t>‹#›</a:t>
            </a:fld>
            <a:endParaRPr/>
          </a:p>
        </p:txBody>
      </p:sp>
      <p:grpSp>
        <p:nvGrpSpPr>
          <p:cNvPr id="2675" name="Google Shape;2675;p89"/>
          <p:cNvGrpSpPr/>
          <p:nvPr/>
        </p:nvGrpSpPr>
        <p:grpSpPr>
          <a:xfrm rot="10800000">
            <a:off x="8851487" y="28707"/>
            <a:ext cx="264012" cy="5086302"/>
            <a:chOff x="5307800" y="238125"/>
            <a:chExt cx="271925" cy="5238750"/>
          </a:xfrm>
        </p:grpSpPr>
        <p:sp>
          <p:nvSpPr>
            <p:cNvPr id="2676" name="Google Shape;2676;p89"/>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7" name="Google Shape;2677;p89"/>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8" name="Google Shape;2678;p89"/>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9" name="Google Shape;2679;p89"/>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0" name="Google Shape;2680;p89"/>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1" name="Google Shape;2681;p89"/>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2" name="Google Shape;2682;p89"/>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3" name="Google Shape;2683;p89"/>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4" name="Google Shape;2684;p89"/>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5" name="Google Shape;2685;p89"/>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6" name="Google Shape;2686;p89"/>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7" name="Google Shape;2687;p89"/>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8" name="Google Shape;2688;p89"/>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9" name="Google Shape;2689;p89"/>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0" name="Google Shape;2690;p89"/>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1" name="Google Shape;2691;p89"/>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2" name="Google Shape;2692;p89"/>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3" name="Google Shape;2693;p89"/>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4" name="Google Shape;2694;p89"/>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5" name="Google Shape;2695;p89"/>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6" name="Google Shape;2696;p89"/>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7" name="Google Shape;2697;p89"/>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8" name="Google Shape;2698;p89"/>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9" name="Google Shape;2699;p89"/>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0" name="Google Shape;2700;p89"/>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1" name="Google Shape;2701;p89"/>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2" name="Google Shape;2702;p89"/>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3" name="Google Shape;2703;p89"/>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4" name="Google Shape;2704;p89"/>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5" name="Google Shape;2705;p89"/>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6" name="Google Shape;2706;p89"/>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7" name="Google Shape;2707;p89"/>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8" name="Google Shape;2708;p89"/>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9" name="Google Shape;2709;p89"/>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0" name="Google Shape;2710;p89"/>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1" name="Google Shape;2711;p89"/>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2" name="Google Shape;2712;p89"/>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3" name="Google Shape;2713;p89"/>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4" name="Google Shape;2714;p89"/>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5" name="Google Shape;2715;p89"/>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6" name="Google Shape;2716;p89"/>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7" name="Google Shape;2717;p89"/>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8" name="Google Shape;2718;p89"/>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9" name="Google Shape;2719;p89"/>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0" name="Google Shape;2720;p89"/>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1" name="Google Shape;2721;p89"/>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2" name="Google Shape;2722;p89"/>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3" name="Google Shape;2723;p89"/>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4" name="Google Shape;2724;p89"/>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5" name="Google Shape;2725;p89"/>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6" name="Google Shape;2726;p89"/>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7" name="Google Shape;2727;p89"/>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8" name="Google Shape;2728;p89"/>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9" name="Google Shape;2729;p89"/>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0" name="Google Shape;2730;p89"/>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1" name="Google Shape;2731;p89"/>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2" name="Google Shape;2732;p89"/>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33" name="Google Shape;2733;p89"/>
          <p:cNvGrpSpPr/>
          <p:nvPr/>
        </p:nvGrpSpPr>
        <p:grpSpPr>
          <a:xfrm rot="10800000">
            <a:off x="7828571" y="28707"/>
            <a:ext cx="1140783" cy="5086302"/>
            <a:chOff x="5458325" y="238125"/>
            <a:chExt cx="1174975" cy="5238750"/>
          </a:xfrm>
        </p:grpSpPr>
        <p:sp>
          <p:nvSpPr>
            <p:cNvPr id="2734" name="Google Shape;2734;p89"/>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5" name="Google Shape;2735;p89"/>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6" name="Google Shape;2736;p89"/>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7" name="Google Shape;2737;p89"/>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8" name="Google Shape;2738;p89"/>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9" name="Google Shape;2739;p89"/>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0" name="Google Shape;2740;p89"/>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1" name="Google Shape;2741;p89"/>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2" name="Google Shape;2742;p89"/>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3" name="Google Shape;2743;p89"/>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4" name="Google Shape;2744;p89"/>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5" name="Google Shape;2745;p89"/>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6" name="Google Shape;2746;p89"/>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7" name="Google Shape;2747;p89"/>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8" name="Google Shape;2748;p89"/>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9" name="Google Shape;2749;p89"/>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0" name="Google Shape;2750;p89"/>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1" name="Google Shape;2751;p89"/>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2" name="Google Shape;2752;p89"/>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3" name="Google Shape;2753;p89"/>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4" name="Google Shape;2754;p89"/>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5" name="Google Shape;2755;p89"/>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6" name="Google Shape;2756;p89"/>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7" name="Google Shape;2757;p89"/>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8" name="Google Shape;2758;p89"/>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9" name="Google Shape;2759;p89"/>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0" name="Google Shape;2760;p89"/>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1" name="Google Shape;2761;p89"/>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2" name="Google Shape;2762;p89"/>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3" name="Google Shape;2763;p89"/>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4" name="Google Shape;2764;p89"/>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5" name="Google Shape;2765;p89"/>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6" name="Google Shape;2766;p89"/>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7" name="Google Shape;2767;p89"/>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8" name="Google Shape;2768;p89"/>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9" name="Google Shape;2769;p89"/>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0" name="Google Shape;2770;p89"/>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1" name="Google Shape;2771;p89"/>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2" name="Google Shape;2772;p89"/>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3" name="Google Shape;2773;p89"/>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4" name="Google Shape;2774;p89"/>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5" name="Google Shape;2775;p89"/>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6" name="Google Shape;2776;p89"/>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7" name="Google Shape;2777;p89"/>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8" name="Google Shape;2778;p89"/>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9" name="Google Shape;2779;p89"/>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0" name="Google Shape;2780;p89"/>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1" name="Google Shape;2781;p89"/>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2" name="Google Shape;2782;p89"/>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3" name="Google Shape;2783;p89"/>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4" name="Google Shape;2784;p89"/>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5" name="Google Shape;2785;p89"/>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6" name="Google Shape;2786;p89"/>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7" name="Google Shape;2787;p89"/>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8" name="Google Shape;2788;p89"/>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9" name="Google Shape;2789;p89"/>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0" name="Google Shape;2790;p89"/>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1" name="Google Shape;2791;p89"/>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2" name="Google Shape;2792;p89"/>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3" name="Google Shape;2793;p89"/>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4" name="Google Shape;2794;p89"/>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5" name="Google Shape;2795;p89"/>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96" name="Google Shape;2796;p89"/>
          <p:cNvGrpSpPr/>
          <p:nvPr/>
        </p:nvGrpSpPr>
        <p:grpSpPr>
          <a:xfrm rot="10800000">
            <a:off x="7682451" y="28707"/>
            <a:ext cx="994639" cy="4940182"/>
            <a:chOff x="5759350" y="388625"/>
            <a:chExt cx="1024450" cy="5088250"/>
          </a:xfrm>
        </p:grpSpPr>
        <p:sp>
          <p:nvSpPr>
            <p:cNvPr id="2797" name="Google Shape;2797;p89"/>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8" name="Google Shape;2798;p89"/>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9" name="Google Shape;2799;p89"/>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0" name="Google Shape;2800;p89"/>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1" name="Google Shape;2801;p89"/>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2" name="Google Shape;2802;p89"/>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3" name="Google Shape;2803;p89"/>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4" name="Google Shape;2804;p89"/>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5" name="Google Shape;2805;p89"/>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6" name="Google Shape;2806;p89"/>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7" name="Google Shape;2807;p89"/>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8" name="Google Shape;2808;p89"/>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9" name="Google Shape;2809;p89"/>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0" name="Google Shape;2810;p89"/>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1" name="Google Shape;2811;p89"/>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2" name="Google Shape;2812;p89"/>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3" name="Google Shape;2813;p89"/>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4" name="Google Shape;2814;p89"/>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5" name="Google Shape;2815;p89"/>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6" name="Google Shape;2816;p89"/>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7" name="Google Shape;2817;p89"/>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8" name="Google Shape;2818;p89"/>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9" name="Google Shape;2819;p89"/>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0" name="Google Shape;2820;p89"/>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1" name="Google Shape;2821;p89"/>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2" name="Google Shape;2822;p89"/>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3" name="Google Shape;2823;p89"/>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4" name="Google Shape;2824;p89"/>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5" name="Google Shape;2825;p89"/>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6" name="Google Shape;2826;p89"/>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7" name="Google Shape;2827;p89"/>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8" name="Google Shape;2828;p89"/>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9" name="Google Shape;2829;p89"/>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0" name="Google Shape;2830;p89"/>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1" name="Google Shape;2831;p89"/>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2" name="Google Shape;2832;p89"/>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3" name="Google Shape;2833;p89"/>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4" name="Google Shape;2834;p89"/>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5" name="Google Shape;2835;p89"/>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6" name="Google Shape;2836;p89"/>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7" name="Google Shape;2837;p89"/>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8" name="Google Shape;2838;p89"/>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9" name="Google Shape;2839;p89"/>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0" name="Google Shape;2840;p89"/>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1" name="Google Shape;2841;p89"/>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2" name="Google Shape;2842;p89"/>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3" name="Google Shape;2843;p89"/>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4" name="Google Shape;2844;p89"/>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5" name="Google Shape;2845;p89"/>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6" name="Google Shape;2846;p89"/>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7" name="Google Shape;2847;p89"/>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8" name="Google Shape;2848;p89"/>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9" name="Google Shape;2849;p89"/>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0" name="Google Shape;2850;p89"/>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1" name="Google Shape;2851;p89"/>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2" name="Google Shape;2852;p89"/>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3" name="Google Shape;2853;p89"/>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4" name="Google Shape;2854;p89"/>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5" name="Google Shape;2855;p89"/>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6" name="Google Shape;2856;p89"/>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7" name="Google Shape;2857;p89"/>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8" name="Google Shape;2858;p89"/>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9" name="Google Shape;2859;p89"/>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0" name="Google Shape;2860;p89"/>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1" name="Google Shape;2861;p89"/>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2" name="Google Shape;2862;p89"/>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3" name="Google Shape;2863;p89"/>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4" name="Google Shape;2864;p89"/>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5" name="Google Shape;2865;p89"/>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6" name="Google Shape;2866;p89"/>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7" name="Google Shape;2867;p89"/>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8" name="Google Shape;2868;p89"/>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9" name="Google Shape;2869;p89"/>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0" name="Google Shape;2870;p89"/>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1" name="Google Shape;2871;p89"/>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2" name="Google Shape;2872;p89"/>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3" name="Google Shape;2873;p89"/>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4" name="Google Shape;2874;p89"/>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5" name="Google Shape;2875;p89"/>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6" name="Google Shape;2876;p89"/>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7" name="Google Shape;2877;p89"/>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8" name="Google Shape;2878;p89"/>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9" name="Google Shape;2879;p89"/>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0" name="Google Shape;2880;p89"/>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1" name="Google Shape;2881;p89"/>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2" name="Google Shape;2882;p89"/>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3" name="Google Shape;2883;p89"/>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4" name="Google Shape;2884;p89"/>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5" name="Google Shape;2885;p89"/>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6" name="Google Shape;2886;p89"/>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7" name="Google Shape;2887;p89"/>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8" name="Google Shape;2888;p89"/>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9" name="Google Shape;2889;p89"/>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0" name="Google Shape;2890;p89"/>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1" name="Google Shape;2891;p89"/>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2" name="Google Shape;2892;p89"/>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3" name="Google Shape;2893;p89"/>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4" name="Google Shape;2894;p89"/>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5" name="Google Shape;2895;p89"/>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6" name="Google Shape;2896;p89"/>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7" name="Google Shape;2897;p89"/>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98" name="Google Shape;2898;p89"/>
          <p:cNvGrpSpPr/>
          <p:nvPr/>
        </p:nvGrpSpPr>
        <p:grpSpPr>
          <a:xfrm rot="10800000">
            <a:off x="7682451" y="28707"/>
            <a:ext cx="1140783" cy="5086302"/>
            <a:chOff x="5608825" y="238125"/>
            <a:chExt cx="1174975" cy="5238750"/>
          </a:xfrm>
        </p:grpSpPr>
        <p:sp>
          <p:nvSpPr>
            <p:cNvPr id="2899" name="Google Shape;2899;p89"/>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0" name="Google Shape;2900;p89"/>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1" name="Google Shape;2901;p89"/>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2" name="Google Shape;2902;p89"/>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3" name="Google Shape;2903;p89"/>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4" name="Google Shape;2904;p89"/>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5" name="Google Shape;2905;p89"/>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6" name="Google Shape;2906;p89"/>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7" name="Google Shape;2907;p89"/>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8" name="Google Shape;2908;p89"/>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9" name="Google Shape;2909;p89"/>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0" name="Google Shape;2910;p89"/>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1" name="Google Shape;2911;p89"/>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2" name="Google Shape;2912;p89"/>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3" name="Google Shape;2913;p89"/>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4" name="Google Shape;2914;p89"/>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5" name="Google Shape;2915;p89"/>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6" name="Google Shape;2916;p89"/>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7" name="Google Shape;2917;p89"/>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8" name="Google Shape;2918;p89"/>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9" name="Google Shape;2919;p89"/>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0" name="Google Shape;2920;p89"/>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1" name="Google Shape;2921;p89"/>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2" name="Google Shape;2922;p89"/>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3" name="Google Shape;2923;p89"/>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4" name="Google Shape;2924;p89"/>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5" name="Google Shape;2925;p89"/>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6" name="Google Shape;2926;p89"/>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7" name="Google Shape;2927;p89"/>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8" name="Google Shape;2928;p89"/>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9" name="Google Shape;2929;p89"/>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0" name="Google Shape;2930;p89"/>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1" name="Google Shape;2931;p89"/>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2" name="Google Shape;2932;p89"/>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3" name="Google Shape;2933;p89"/>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4" name="Google Shape;2934;p89"/>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5" name="Google Shape;2935;p89"/>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6" name="Google Shape;2936;p89"/>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7" name="Google Shape;2937;p89"/>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8" name="Google Shape;2938;p89"/>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9" name="Google Shape;2939;p89"/>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0" name="Google Shape;2940;p89"/>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1" name="Google Shape;2941;p89"/>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2" name="Google Shape;2942;p89"/>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3" name="Google Shape;2943;p89"/>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4" name="Google Shape;2944;p89"/>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5" name="Google Shape;2945;p89"/>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6" name="Google Shape;2946;p89"/>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7" name="Google Shape;2947;p89"/>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8" name="Google Shape;2948;p89"/>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 background">
  <p:cSld name="BLANK_1_1">
    <p:bg>
      <p:bgPr>
        <a:solidFill>
          <a:schemeClr val="accent6"/>
        </a:solidFill>
        <a:effectLst/>
      </p:bgPr>
    </p:bg>
    <p:spTree>
      <p:nvGrpSpPr>
        <p:cNvPr id="1" name="Shape 2949"/>
        <p:cNvGrpSpPr/>
        <p:nvPr/>
      </p:nvGrpSpPr>
      <p:grpSpPr>
        <a:xfrm>
          <a:off x="0" y="0"/>
          <a:ext cx="0" cy="0"/>
          <a:chOff x="0" y="0"/>
          <a:chExt cx="0" cy="0"/>
        </a:xfrm>
      </p:grpSpPr>
      <p:grpSp>
        <p:nvGrpSpPr>
          <p:cNvPr id="2950" name="Google Shape;2950;p90"/>
          <p:cNvGrpSpPr/>
          <p:nvPr/>
        </p:nvGrpSpPr>
        <p:grpSpPr>
          <a:xfrm>
            <a:off x="7828607" y="28698"/>
            <a:ext cx="1286904" cy="5086302"/>
            <a:chOff x="6367294" y="28698"/>
            <a:chExt cx="1286904" cy="5086302"/>
          </a:xfrm>
        </p:grpSpPr>
        <p:sp>
          <p:nvSpPr>
            <p:cNvPr id="2951" name="Google Shape;2951;p90"/>
            <p:cNvSpPr/>
            <p:nvPr/>
          </p:nvSpPr>
          <p:spPr>
            <a:xfrm rot="10800000">
              <a:off x="7536331" y="613204"/>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2" name="Google Shape;2952;p90"/>
            <p:cNvSpPr/>
            <p:nvPr/>
          </p:nvSpPr>
          <p:spPr>
            <a:xfrm rot="10800000">
              <a:off x="7244066"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3" name="Google Shape;2953;p90"/>
            <p:cNvSpPr/>
            <p:nvPr/>
          </p:nvSpPr>
          <p:spPr>
            <a:xfrm rot="10800000">
              <a:off x="7244066"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4" name="Google Shape;2954;p90"/>
            <p:cNvSpPr/>
            <p:nvPr/>
          </p:nvSpPr>
          <p:spPr>
            <a:xfrm rot="10800000">
              <a:off x="6659535"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5" name="Google Shape;2955;p90"/>
            <p:cNvSpPr/>
            <p:nvPr/>
          </p:nvSpPr>
          <p:spPr>
            <a:xfrm rot="10800000">
              <a:off x="7536331"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6" name="Google Shape;2956;p90"/>
            <p:cNvSpPr/>
            <p:nvPr/>
          </p:nvSpPr>
          <p:spPr>
            <a:xfrm rot="10800000">
              <a:off x="7536331"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7" name="Google Shape;2957;p90"/>
            <p:cNvSpPr/>
            <p:nvPr/>
          </p:nvSpPr>
          <p:spPr>
            <a:xfrm rot="10800000">
              <a:off x="7536331"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8" name="Google Shape;2958;p90"/>
            <p:cNvSpPr/>
            <p:nvPr/>
          </p:nvSpPr>
          <p:spPr>
            <a:xfrm rot="10800000">
              <a:off x="7536331"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9" name="Google Shape;2959;p90"/>
            <p:cNvSpPr/>
            <p:nvPr/>
          </p:nvSpPr>
          <p:spPr>
            <a:xfrm rot="10800000">
              <a:off x="7536331" y="3828096"/>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0" name="Google Shape;2960;p90"/>
            <p:cNvSpPr/>
            <p:nvPr/>
          </p:nvSpPr>
          <p:spPr>
            <a:xfrm rot="10800000">
              <a:off x="7536331"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1" name="Google Shape;2961;p90"/>
            <p:cNvSpPr/>
            <p:nvPr/>
          </p:nvSpPr>
          <p:spPr>
            <a:xfrm rot="10800000">
              <a:off x="7536331" y="3535831"/>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2" name="Google Shape;2962;p90"/>
            <p:cNvSpPr/>
            <p:nvPr/>
          </p:nvSpPr>
          <p:spPr>
            <a:xfrm rot="10800000">
              <a:off x="7536331"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3" name="Google Shape;2963;p90"/>
            <p:cNvSpPr/>
            <p:nvPr/>
          </p:nvSpPr>
          <p:spPr>
            <a:xfrm rot="10800000">
              <a:off x="7536331"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4" name="Google Shape;2964;p90"/>
            <p:cNvSpPr/>
            <p:nvPr/>
          </p:nvSpPr>
          <p:spPr>
            <a:xfrm rot="10800000">
              <a:off x="7536331"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5" name="Google Shape;2965;p90"/>
            <p:cNvSpPr/>
            <p:nvPr/>
          </p:nvSpPr>
          <p:spPr>
            <a:xfrm rot="10800000">
              <a:off x="7536331"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6" name="Google Shape;2966;p90"/>
            <p:cNvSpPr/>
            <p:nvPr/>
          </p:nvSpPr>
          <p:spPr>
            <a:xfrm rot="10800000">
              <a:off x="7536331"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7" name="Google Shape;2967;p90"/>
            <p:cNvSpPr/>
            <p:nvPr/>
          </p:nvSpPr>
          <p:spPr>
            <a:xfrm rot="10800000">
              <a:off x="7536331" y="2366770"/>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8" name="Google Shape;2968;p90"/>
            <p:cNvSpPr/>
            <p:nvPr/>
          </p:nvSpPr>
          <p:spPr>
            <a:xfrm rot="10800000">
              <a:off x="7536331"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9" name="Google Shape;2969;p90"/>
            <p:cNvSpPr/>
            <p:nvPr/>
          </p:nvSpPr>
          <p:spPr>
            <a:xfrm rot="10800000">
              <a:off x="7536331"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0" name="Google Shape;2970;p90"/>
            <p:cNvSpPr/>
            <p:nvPr/>
          </p:nvSpPr>
          <p:spPr>
            <a:xfrm rot="10800000">
              <a:off x="7536331"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1" name="Google Shape;2971;p90"/>
            <p:cNvSpPr/>
            <p:nvPr/>
          </p:nvSpPr>
          <p:spPr>
            <a:xfrm rot="10800000">
              <a:off x="7536331"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2" name="Google Shape;2972;p90"/>
            <p:cNvSpPr/>
            <p:nvPr/>
          </p:nvSpPr>
          <p:spPr>
            <a:xfrm rot="10800000">
              <a:off x="7536331"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3" name="Google Shape;2973;p90"/>
            <p:cNvSpPr/>
            <p:nvPr/>
          </p:nvSpPr>
          <p:spPr>
            <a:xfrm rot="10800000">
              <a:off x="7536331"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4" name="Google Shape;2974;p90"/>
            <p:cNvSpPr/>
            <p:nvPr/>
          </p:nvSpPr>
          <p:spPr>
            <a:xfrm rot="10800000">
              <a:off x="7536331"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5" name="Google Shape;2975;p90"/>
            <p:cNvSpPr/>
            <p:nvPr/>
          </p:nvSpPr>
          <p:spPr>
            <a:xfrm rot="10800000">
              <a:off x="7536331"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6" name="Google Shape;2976;p90"/>
            <p:cNvSpPr/>
            <p:nvPr/>
          </p:nvSpPr>
          <p:spPr>
            <a:xfrm rot="10800000">
              <a:off x="7536331"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7" name="Google Shape;2977;p90"/>
            <p:cNvSpPr/>
            <p:nvPr/>
          </p:nvSpPr>
          <p:spPr>
            <a:xfrm rot="10800000">
              <a:off x="7536331"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8" name="Google Shape;2978;p90"/>
            <p:cNvSpPr/>
            <p:nvPr/>
          </p:nvSpPr>
          <p:spPr>
            <a:xfrm rot="10800000">
              <a:off x="7536331"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9" name="Google Shape;2979;p90"/>
            <p:cNvSpPr/>
            <p:nvPr/>
          </p:nvSpPr>
          <p:spPr>
            <a:xfrm rot="10800000">
              <a:off x="7536331"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0" name="Google Shape;2980;p90"/>
            <p:cNvSpPr/>
            <p:nvPr/>
          </p:nvSpPr>
          <p:spPr>
            <a:xfrm rot="10800000">
              <a:off x="7536331" y="2869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1" name="Google Shape;2981;p90"/>
            <p:cNvSpPr/>
            <p:nvPr/>
          </p:nvSpPr>
          <p:spPr>
            <a:xfrm rot="10800000">
              <a:off x="7390210" y="4851012"/>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2" name="Google Shape;2982;p90"/>
            <p:cNvSpPr/>
            <p:nvPr/>
          </p:nvSpPr>
          <p:spPr>
            <a:xfrm rot="10800000">
              <a:off x="7390210"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3" name="Google Shape;2983;p90"/>
            <p:cNvSpPr/>
            <p:nvPr/>
          </p:nvSpPr>
          <p:spPr>
            <a:xfrm rot="10800000">
              <a:off x="7390210" y="4412627"/>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4" name="Google Shape;2984;p90"/>
            <p:cNvSpPr/>
            <p:nvPr/>
          </p:nvSpPr>
          <p:spPr>
            <a:xfrm rot="10800000">
              <a:off x="7390210"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5" name="Google Shape;2985;p90"/>
            <p:cNvSpPr/>
            <p:nvPr/>
          </p:nvSpPr>
          <p:spPr>
            <a:xfrm rot="10800000">
              <a:off x="7390210" y="4120361"/>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6" name="Google Shape;2986;p90"/>
            <p:cNvSpPr/>
            <p:nvPr/>
          </p:nvSpPr>
          <p:spPr>
            <a:xfrm rot="10800000">
              <a:off x="7390210"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7" name="Google Shape;2987;p90"/>
            <p:cNvSpPr/>
            <p:nvPr/>
          </p:nvSpPr>
          <p:spPr>
            <a:xfrm rot="10800000">
              <a:off x="7390210" y="3535831"/>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8" name="Google Shape;2988;p90"/>
            <p:cNvSpPr/>
            <p:nvPr/>
          </p:nvSpPr>
          <p:spPr>
            <a:xfrm rot="10800000">
              <a:off x="7390210" y="3389711"/>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9" name="Google Shape;2989;p90"/>
            <p:cNvSpPr/>
            <p:nvPr/>
          </p:nvSpPr>
          <p:spPr>
            <a:xfrm rot="10800000">
              <a:off x="7390210" y="3243566"/>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0" name="Google Shape;2990;p90"/>
            <p:cNvSpPr/>
            <p:nvPr/>
          </p:nvSpPr>
          <p:spPr>
            <a:xfrm rot="10800000">
              <a:off x="7390210"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1" name="Google Shape;2991;p90"/>
            <p:cNvSpPr/>
            <p:nvPr/>
          </p:nvSpPr>
          <p:spPr>
            <a:xfrm rot="10800000">
              <a:off x="7390210" y="2805180"/>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2" name="Google Shape;2992;p90"/>
            <p:cNvSpPr/>
            <p:nvPr/>
          </p:nvSpPr>
          <p:spPr>
            <a:xfrm rot="10800000">
              <a:off x="7390210"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3" name="Google Shape;2993;p90"/>
            <p:cNvSpPr/>
            <p:nvPr/>
          </p:nvSpPr>
          <p:spPr>
            <a:xfrm rot="10800000">
              <a:off x="7390210"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4" name="Google Shape;2994;p90"/>
            <p:cNvSpPr/>
            <p:nvPr/>
          </p:nvSpPr>
          <p:spPr>
            <a:xfrm rot="10800000">
              <a:off x="7390210"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5" name="Google Shape;2995;p90"/>
            <p:cNvSpPr/>
            <p:nvPr/>
          </p:nvSpPr>
          <p:spPr>
            <a:xfrm rot="10800000">
              <a:off x="7390210"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6" name="Google Shape;2996;p90"/>
            <p:cNvSpPr/>
            <p:nvPr/>
          </p:nvSpPr>
          <p:spPr>
            <a:xfrm rot="10800000">
              <a:off x="7390210" y="2074529"/>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7" name="Google Shape;2997;p90"/>
            <p:cNvSpPr/>
            <p:nvPr/>
          </p:nvSpPr>
          <p:spPr>
            <a:xfrm rot="10800000">
              <a:off x="7390210"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8" name="Google Shape;2998;p90"/>
            <p:cNvSpPr/>
            <p:nvPr/>
          </p:nvSpPr>
          <p:spPr>
            <a:xfrm rot="10800000">
              <a:off x="7390210"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9" name="Google Shape;2999;p90"/>
            <p:cNvSpPr/>
            <p:nvPr/>
          </p:nvSpPr>
          <p:spPr>
            <a:xfrm rot="10800000">
              <a:off x="7390210" y="1343854"/>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0" name="Google Shape;3000;p90"/>
            <p:cNvSpPr/>
            <p:nvPr/>
          </p:nvSpPr>
          <p:spPr>
            <a:xfrm rot="10800000">
              <a:off x="7390210"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1" name="Google Shape;3001;p90"/>
            <p:cNvSpPr/>
            <p:nvPr/>
          </p:nvSpPr>
          <p:spPr>
            <a:xfrm rot="10800000">
              <a:off x="7390210"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2" name="Google Shape;3002;p90"/>
            <p:cNvSpPr/>
            <p:nvPr/>
          </p:nvSpPr>
          <p:spPr>
            <a:xfrm rot="10800000">
              <a:off x="7390210" y="75934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3" name="Google Shape;3003;p90"/>
            <p:cNvSpPr/>
            <p:nvPr/>
          </p:nvSpPr>
          <p:spPr>
            <a:xfrm rot="10800000">
              <a:off x="7390210" y="613204"/>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4" name="Google Shape;3004;p90"/>
            <p:cNvSpPr/>
            <p:nvPr/>
          </p:nvSpPr>
          <p:spPr>
            <a:xfrm rot="10800000">
              <a:off x="7390210" y="320938"/>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5" name="Google Shape;3005;p90"/>
            <p:cNvSpPr/>
            <p:nvPr/>
          </p:nvSpPr>
          <p:spPr>
            <a:xfrm rot="10800000">
              <a:off x="7390210"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6" name="Google Shape;3006;p90"/>
            <p:cNvSpPr/>
            <p:nvPr/>
          </p:nvSpPr>
          <p:spPr>
            <a:xfrm rot="10800000">
              <a:off x="7244066"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7" name="Google Shape;3007;p90"/>
            <p:cNvSpPr/>
            <p:nvPr/>
          </p:nvSpPr>
          <p:spPr>
            <a:xfrm rot="10800000">
              <a:off x="7244066"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8" name="Google Shape;3008;p90"/>
            <p:cNvSpPr/>
            <p:nvPr/>
          </p:nvSpPr>
          <p:spPr>
            <a:xfrm rot="10800000">
              <a:off x="7244066"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9" name="Google Shape;3009;p90"/>
            <p:cNvSpPr/>
            <p:nvPr/>
          </p:nvSpPr>
          <p:spPr>
            <a:xfrm rot="10800000">
              <a:off x="7244066"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0" name="Google Shape;3010;p90"/>
            <p:cNvSpPr/>
            <p:nvPr/>
          </p:nvSpPr>
          <p:spPr>
            <a:xfrm rot="10800000">
              <a:off x="7244066"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1" name="Google Shape;3011;p90"/>
            <p:cNvSpPr/>
            <p:nvPr/>
          </p:nvSpPr>
          <p:spPr>
            <a:xfrm rot="10800000">
              <a:off x="7244066"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2" name="Google Shape;3012;p90"/>
            <p:cNvSpPr/>
            <p:nvPr/>
          </p:nvSpPr>
          <p:spPr>
            <a:xfrm rot="10800000">
              <a:off x="7244066"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3" name="Google Shape;3013;p90"/>
            <p:cNvSpPr/>
            <p:nvPr/>
          </p:nvSpPr>
          <p:spPr>
            <a:xfrm rot="10800000">
              <a:off x="7244066"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4" name="Google Shape;3014;p90"/>
            <p:cNvSpPr/>
            <p:nvPr/>
          </p:nvSpPr>
          <p:spPr>
            <a:xfrm rot="10800000">
              <a:off x="7244066"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5" name="Google Shape;3015;p90"/>
            <p:cNvSpPr/>
            <p:nvPr/>
          </p:nvSpPr>
          <p:spPr>
            <a:xfrm rot="10800000">
              <a:off x="7244066"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6" name="Google Shape;3016;p90"/>
            <p:cNvSpPr/>
            <p:nvPr/>
          </p:nvSpPr>
          <p:spPr>
            <a:xfrm rot="10800000">
              <a:off x="7244066"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7" name="Google Shape;3017;p90"/>
            <p:cNvSpPr/>
            <p:nvPr/>
          </p:nvSpPr>
          <p:spPr>
            <a:xfrm rot="10800000">
              <a:off x="7244066"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8" name="Google Shape;3018;p90"/>
            <p:cNvSpPr/>
            <p:nvPr/>
          </p:nvSpPr>
          <p:spPr>
            <a:xfrm rot="10800000">
              <a:off x="7244066"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9" name="Google Shape;3019;p90"/>
            <p:cNvSpPr/>
            <p:nvPr/>
          </p:nvSpPr>
          <p:spPr>
            <a:xfrm rot="10800000">
              <a:off x="7244066"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0" name="Google Shape;3020;p90"/>
            <p:cNvSpPr/>
            <p:nvPr/>
          </p:nvSpPr>
          <p:spPr>
            <a:xfrm rot="10800000">
              <a:off x="7244066"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1" name="Google Shape;3021;p90"/>
            <p:cNvSpPr/>
            <p:nvPr/>
          </p:nvSpPr>
          <p:spPr>
            <a:xfrm rot="10800000">
              <a:off x="7244066"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2" name="Google Shape;3022;p90"/>
            <p:cNvSpPr/>
            <p:nvPr/>
          </p:nvSpPr>
          <p:spPr>
            <a:xfrm rot="10800000">
              <a:off x="7244066"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3" name="Google Shape;3023;p90"/>
            <p:cNvSpPr/>
            <p:nvPr/>
          </p:nvSpPr>
          <p:spPr>
            <a:xfrm rot="10800000">
              <a:off x="7244066"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4" name="Google Shape;3024;p90"/>
            <p:cNvSpPr/>
            <p:nvPr/>
          </p:nvSpPr>
          <p:spPr>
            <a:xfrm rot="10800000">
              <a:off x="7244066"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5" name="Google Shape;3025;p90"/>
            <p:cNvSpPr/>
            <p:nvPr/>
          </p:nvSpPr>
          <p:spPr>
            <a:xfrm rot="10800000">
              <a:off x="7244066"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6" name="Google Shape;3026;p90"/>
            <p:cNvSpPr/>
            <p:nvPr/>
          </p:nvSpPr>
          <p:spPr>
            <a:xfrm rot="10800000">
              <a:off x="7097945"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7" name="Google Shape;3027;p90"/>
            <p:cNvSpPr/>
            <p:nvPr/>
          </p:nvSpPr>
          <p:spPr>
            <a:xfrm rot="10800000">
              <a:off x="7097945"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8" name="Google Shape;3028;p90"/>
            <p:cNvSpPr/>
            <p:nvPr/>
          </p:nvSpPr>
          <p:spPr>
            <a:xfrm rot="10800000">
              <a:off x="7097945"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9" name="Google Shape;3029;p90"/>
            <p:cNvSpPr/>
            <p:nvPr/>
          </p:nvSpPr>
          <p:spPr>
            <a:xfrm rot="10800000">
              <a:off x="7097945"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0" name="Google Shape;3030;p90"/>
            <p:cNvSpPr/>
            <p:nvPr/>
          </p:nvSpPr>
          <p:spPr>
            <a:xfrm rot="10800000">
              <a:off x="7097945"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1" name="Google Shape;3031;p90"/>
            <p:cNvSpPr/>
            <p:nvPr/>
          </p:nvSpPr>
          <p:spPr>
            <a:xfrm rot="10800000">
              <a:off x="7097945"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2" name="Google Shape;3032;p90"/>
            <p:cNvSpPr/>
            <p:nvPr/>
          </p:nvSpPr>
          <p:spPr>
            <a:xfrm rot="10800000">
              <a:off x="7097945"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3" name="Google Shape;3033;p90"/>
            <p:cNvSpPr/>
            <p:nvPr/>
          </p:nvSpPr>
          <p:spPr>
            <a:xfrm rot="10800000">
              <a:off x="7097945"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4" name="Google Shape;3034;p90"/>
            <p:cNvSpPr/>
            <p:nvPr/>
          </p:nvSpPr>
          <p:spPr>
            <a:xfrm rot="10800000">
              <a:off x="7097945"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5" name="Google Shape;3035;p90"/>
            <p:cNvSpPr/>
            <p:nvPr/>
          </p:nvSpPr>
          <p:spPr>
            <a:xfrm rot="10800000">
              <a:off x="7097945"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6" name="Google Shape;3036;p90"/>
            <p:cNvSpPr/>
            <p:nvPr/>
          </p:nvSpPr>
          <p:spPr>
            <a:xfrm rot="10800000">
              <a:off x="7097945"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7" name="Google Shape;3037;p90"/>
            <p:cNvSpPr/>
            <p:nvPr/>
          </p:nvSpPr>
          <p:spPr>
            <a:xfrm rot="10800000">
              <a:off x="7097945"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8" name="Google Shape;3038;p90"/>
            <p:cNvSpPr/>
            <p:nvPr/>
          </p:nvSpPr>
          <p:spPr>
            <a:xfrm rot="10800000">
              <a:off x="7097945"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9" name="Google Shape;3039;p90"/>
            <p:cNvSpPr/>
            <p:nvPr/>
          </p:nvSpPr>
          <p:spPr>
            <a:xfrm rot="10800000">
              <a:off x="7097945"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0" name="Google Shape;3040;p90"/>
            <p:cNvSpPr/>
            <p:nvPr/>
          </p:nvSpPr>
          <p:spPr>
            <a:xfrm rot="10800000">
              <a:off x="7097945"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1" name="Google Shape;3041;p90"/>
            <p:cNvSpPr/>
            <p:nvPr/>
          </p:nvSpPr>
          <p:spPr>
            <a:xfrm rot="10800000">
              <a:off x="7097945"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2" name="Google Shape;3042;p90"/>
            <p:cNvSpPr/>
            <p:nvPr/>
          </p:nvSpPr>
          <p:spPr>
            <a:xfrm rot="10800000">
              <a:off x="7097945" y="174818"/>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3" name="Google Shape;3043;p90"/>
            <p:cNvSpPr/>
            <p:nvPr/>
          </p:nvSpPr>
          <p:spPr>
            <a:xfrm rot="10800000">
              <a:off x="7097945"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4" name="Google Shape;3044;p90"/>
            <p:cNvSpPr/>
            <p:nvPr/>
          </p:nvSpPr>
          <p:spPr>
            <a:xfrm rot="10800000">
              <a:off x="6951800"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5" name="Google Shape;3045;p90"/>
            <p:cNvSpPr/>
            <p:nvPr/>
          </p:nvSpPr>
          <p:spPr>
            <a:xfrm rot="10800000">
              <a:off x="6951800" y="4704867"/>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6" name="Google Shape;3046;p90"/>
            <p:cNvSpPr/>
            <p:nvPr/>
          </p:nvSpPr>
          <p:spPr>
            <a:xfrm rot="10800000">
              <a:off x="6951800"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7" name="Google Shape;3047;p90"/>
            <p:cNvSpPr/>
            <p:nvPr/>
          </p:nvSpPr>
          <p:spPr>
            <a:xfrm rot="10800000">
              <a:off x="6951800"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8" name="Google Shape;3048;p90"/>
            <p:cNvSpPr/>
            <p:nvPr/>
          </p:nvSpPr>
          <p:spPr>
            <a:xfrm rot="10800000">
              <a:off x="6951800" y="3681951"/>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9" name="Google Shape;3049;p90"/>
            <p:cNvSpPr/>
            <p:nvPr/>
          </p:nvSpPr>
          <p:spPr>
            <a:xfrm rot="10800000">
              <a:off x="6951800"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0" name="Google Shape;3050;p90"/>
            <p:cNvSpPr/>
            <p:nvPr/>
          </p:nvSpPr>
          <p:spPr>
            <a:xfrm rot="10800000">
              <a:off x="6951800" y="2951301"/>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1" name="Google Shape;3051;p90"/>
            <p:cNvSpPr/>
            <p:nvPr/>
          </p:nvSpPr>
          <p:spPr>
            <a:xfrm rot="10800000">
              <a:off x="6951800"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2" name="Google Shape;3052;p90"/>
            <p:cNvSpPr/>
            <p:nvPr/>
          </p:nvSpPr>
          <p:spPr>
            <a:xfrm rot="10800000">
              <a:off x="6951800" y="222065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3" name="Google Shape;3053;p90"/>
            <p:cNvSpPr/>
            <p:nvPr/>
          </p:nvSpPr>
          <p:spPr>
            <a:xfrm rot="10800000">
              <a:off x="6951800" y="2074529"/>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4" name="Google Shape;3054;p90"/>
            <p:cNvSpPr/>
            <p:nvPr/>
          </p:nvSpPr>
          <p:spPr>
            <a:xfrm rot="10800000">
              <a:off x="6951800" y="1782264"/>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5" name="Google Shape;3055;p90"/>
            <p:cNvSpPr/>
            <p:nvPr/>
          </p:nvSpPr>
          <p:spPr>
            <a:xfrm rot="10800000">
              <a:off x="6951800"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6" name="Google Shape;3056;p90"/>
            <p:cNvSpPr/>
            <p:nvPr/>
          </p:nvSpPr>
          <p:spPr>
            <a:xfrm rot="10800000">
              <a:off x="6951800" y="1489999"/>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7" name="Google Shape;3057;p90"/>
            <p:cNvSpPr/>
            <p:nvPr/>
          </p:nvSpPr>
          <p:spPr>
            <a:xfrm rot="10800000">
              <a:off x="6951800" y="1197734"/>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8" name="Google Shape;3058;p90"/>
            <p:cNvSpPr/>
            <p:nvPr/>
          </p:nvSpPr>
          <p:spPr>
            <a:xfrm rot="10800000">
              <a:off x="6951800" y="1051613"/>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9" name="Google Shape;3059;p90"/>
            <p:cNvSpPr/>
            <p:nvPr/>
          </p:nvSpPr>
          <p:spPr>
            <a:xfrm rot="10800000">
              <a:off x="6951800" y="613204"/>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0" name="Google Shape;3060;p90"/>
            <p:cNvSpPr/>
            <p:nvPr/>
          </p:nvSpPr>
          <p:spPr>
            <a:xfrm rot="10800000">
              <a:off x="6951800" y="320938"/>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1" name="Google Shape;3061;p90"/>
            <p:cNvSpPr/>
            <p:nvPr/>
          </p:nvSpPr>
          <p:spPr>
            <a:xfrm rot="10800000">
              <a:off x="6951800"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2" name="Google Shape;3062;p90"/>
            <p:cNvSpPr/>
            <p:nvPr/>
          </p:nvSpPr>
          <p:spPr>
            <a:xfrm rot="10800000">
              <a:off x="6805680" y="4997133"/>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3" name="Google Shape;3063;p90"/>
            <p:cNvSpPr/>
            <p:nvPr/>
          </p:nvSpPr>
          <p:spPr>
            <a:xfrm rot="10800000">
              <a:off x="6805680" y="4558747"/>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4" name="Google Shape;3064;p90"/>
            <p:cNvSpPr/>
            <p:nvPr/>
          </p:nvSpPr>
          <p:spPr>
            <a:xfrm rot="10800000">
              <a:off x="6805680" y="4120361"/>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5" name="Google Shape;3065;p90"/>
            <p:cNvSpPr/>
            <p:nvPr/>
          </p:nvSpPr>
          <p:spPr>
            <a:xfrm rot="10800000">
              <a:off x="6805680" y="3535831"/>
              <a:ext cx="117867" cy="117867"/>
            </a:xfrm>
            <a:custGeom>
              <a:avLst/>
              <a:gdLst/>
              <a:ahLst/>
              <a:cxnLst/>
              <a:rect l="l" t="t" r="r" b="b"/>
              <a:pathLst>
                <a:path w="4856" h="4856" extrusionOk="0">
                  <a:moveTo>
                    <a:pt x="0" y="0"/>
                  </a:moveTo>
                  <a:lnTo>
                    <a:pt x="0"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6" name="Google Shape;3066;p90"/>
            <p:cNvSpPr/>
            <p:nvPr/>
          </p:nvSpPr>
          <p:spPr>
            <a:xfrm rot="10800000">
              <a:off x="6805680" y="2951301"/>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7" name="Google Shape;3067;p90"/>
            <p:cNvSpPr/>
            <p:nvPr/>
          </p:nvSpPr>
          <p:spPr>
            <a:xfrm rot="10800000">
              <a:off x="6805680" y="2220650"/>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8" name="Google Shape;3068;p90"/>
            <p:cNvSpPr/>
            <p:nvPr/>
          </p:nvSpPr>
          <p:spPr>
            <a:xfrm rot="10800000">
              <a:off x="6805680" y="1051613"/>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9" name="Google Shape;3069;p90"/>
            <p:cNvSpPr/>
            <p:nvPr/>
          </p:nvSpPr>
          <p:spPr>
            <a:xfrm rot="10800000">
              <a:off x="6805680" y="905469"/>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0" name="Google Shape;3070;p90"/>
            <p:cNvSpPr/>
            <p:nvPr/>
          </p:nvSpPr>
          <p:spPr>
            <a:xfrm rot="10800000">
              <a:off x="6805680" y="28698"/>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1" name="Google Shape;3071;p90"/>
            <p:cNvSpPr/>
            <p:nvPr/>
          </p:nvSpPr>
          <p:spPr>
            <a:xfrm rot="10800000">
              <a:off x="6659535"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2" name="Google Shape;3072;p90"/>
            <p:cNvSpPr/>
            <p:nvPr/>
          </p:nvSpPr>
          <p:spPr>
            <a:xfrm rot="10800000">
              <a:off x="6659535"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3" name="Google Shape;3073;p90"/>
            <p:cNvSpPr/>
            <p:nvPr/>
          </p:nvSpPr>
          <p:spPr>
            <a:xfrm rot="10800000">
              <a:off x="6659535"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4" name="Google Shape;3074;p90"/>
            <p:cNvSpPr/>
            <p:nvPr/>
          </p:nvSpPr>
          <p:spPr>
            <a:xfrm rot="10800000">
              <a:off x="6659535"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5" name="Google Shape;3075;p90"/>
            <p:cNvSpPr/>
            <p:nvPr/>
          </p:nvSpPr>
          <p:spPr>
            <a:xfrm rot="10800000">
              <a:off x="6659535"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6" name="Google Shape;3076;p90"/>
            <p:cNvSpPr/>
            <p:nvPr/>
          </p:nvSpPr>
          <p:spPr>
            <a:xfrm rot="10800000">
              <a:off x="6659535" y="905469"/>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7" name="Google Shape;3077;p90"/>
            <p:cNvSpPr/>
            <p:nvPr/>
          </p:nvSpPr>
          <p:spPr>
            <a:xfrm rot="10800000">
              <a:off x="6659535" y="759348"/>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8" name="Google Shape;3078;p90"/>
            <p:cNvSpPr/>
            <p:nvPr/>
          </p:nvSpPr>
          <p:spPr>
            <a:xfrm rot="10800000">
              <a:off x="6659535"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9" name="Google Shape;3079;p90"/>
            <p:cNvSpPr/>
            <p:nvPr/>
          </p:nvSpPr>
          <p:spPr>
            <a:xfrm rot="10800000">
              <a:off x="6513415"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0" name="Google Shape;3080;p90"/>
            <p:cNvSpPr/>
            <p:nvPr/>
          </p:nvSpPr>
          <p:spPr>
            <a:xfrm rot="10800000">
              <a:off x="6513415"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1" name="Google Shape;3081;p90"/>
            <p:cNvSpPr/>
            <p:nvPr/>
          </p:nvSpPr>
          <p:spPr>
            <a:xfrm rot="10800000">
              <a:off x="6513415"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2" name="Google Shape;3082;p90"/>
            <p:cNvSpPr/>
            <p:nvPr/>
          </p:nvSpPr>
          <p:spPr>
            <a:xfrm rot="10800000">
              <a:off x="6513415"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3" name="Google Shape;3083;p90"/>
            <p:cNvSpPr/>
            <p:nvPr/>
          </p:nvSpPr>
          <p:spPr>
            <a:xfrm rot="10800000">
              <a:off x="6513415"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4" name="Google Shape;3084;p90"/>
            <p:cNvSpPr/>
            <p:nvPr/>
          </p:nvSpPr>
          <p:spPr>
            <a:xfrm rot="10800000">
              <a:off x="6513415"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5" name="Google Shape;3085;p90"/>
            <p:cNvSpPr/>
            <p:nvPr/>
          </p:nvSpPr>
          <p:spPr>
            <a:xfrm rot="10800000">
              <a:off x="6367294"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6" name="Google Shape;3086;p90"/>
            <p:cNvSpPr/>
            <p:nvPr/>
          </p:nvSpPr>
          <p:spPr>
            <a:xfrm rot="10800000">
              <a:off x="6367294"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7" name="Google Shape;3087;p90"/>
            <p:cNvSpPr/>
            <p:nvPr/>
          </p:nvSpPr>
          <p:spPr>
            <a:xfrm rot="10800000">
              <a:off x="6367294"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8" name="Google Shape;3088;p90"/>
            <p:cNvSpPr/>
            <p:nvPr/>
          </p:nvSpPr>
          <p:spPr>
            <a:xfrm rot="10800000">
              <a:off x="7536331"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9" name="Google Shape;3089;p90"/>
            <p:cNvSpPr/>
            <p:nvPr/>
          </p:nvSpPr>
          <p:spPr>
            <a:xfrm rot="10800000">
              <a:off x="7536331" y="4851012"/>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0" name="Google Shape;3090;p90"/>
            <p:cNvSpPr/>
            <p:nvPr/>
          </p:nvSpPr>
          <p:spPr>
            <a:xfrm rot="10800000">
              <a:off x="7536331" y="4412627"/>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1" name="Google Shape;3091;p90"/>
            <p:cNvSpPr/>
            <p:nvPr/>
          </p:nvSpPr>
          <p:spPr>
            <a:xfrm rot="10800000">
              <a:off x="7536331"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2" name="Google Shape;3092;p90"/>
            <p:cNvSpPr/>
            <p:nvPr/>
          </p:nvSpPr>
          <p:spPr>
            <a:xfrm rot="10800000">
              <a:off x="7536331"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3" name="Google Shape;3093;p90"/>
            <p:cNvSpPr/>
            <p:nvPr/>
          </p:nvSpPr>
          <p:spPr>
            <a:xfrm rot="10800000">
              <a:off x="7536331"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4" name="Google Shape;3094;p90"/>
            <p:cNvSpPr/>
            <p:nvPr/>
          </p:nvSpPr>
          <p:spPr>
            <a:xfrm rot="10800000">
              <a:off x="7536331"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5" name="Google Shape;3095;p90"/>
            <p:cNvSpPr/>
            <p:nvPr/>
          </p:nvSpPr>
          <p:spPr>
            <a:xfrm rot="10800000">
              <a:off x="7536331"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6" name="Google Shape;3096;p90"/>
            <p:cNvSpPr/>
            <p:nvPr/>
          </p:nvSpPr>
          <p:spPr>
            <a:xfrm rot="10800000">
              <a:off x="7390210"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7" name="Google Shape;3097;p90"/>
            <p:cNvSpPr/>
            <p:nvPr/>
          </p:nvSpPr>
          <p:spPr>
            <a:xfrm rot="10800000">
              <a:off x="7390210" y="397421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8" name="Google Shape;3098;p90"/>
            <p:cNvSpPr/>
            <p:nvPr/>
          </p:nvSpPr>
          <p:spPr>
            <a:xfrm rot="10800000">
              <a:off x="7390210"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9" name="Google Shape;3099;p90"/>
            <p:cNvSpPr/>
            <p:nvPr/>
          </p:nvSpPr>
          <p:spPr>
            <a:xfrm rot="10800000">
              <a:off x="7390210"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0" name="Google Shape;3100;p90"/>
            <p:cNvSpPr/>
            <p:nvPr/>
          </p:nvSpPr>
          <p:spPr>
            <a:xfrm rot="10800000">
              <a:off x="7390210"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1" name="Google Shape;3101;p90"/>
            <p:cNvSpPr/>
            <p:nvPr/>
          </p:nvSpPr>
          <p:spPr>
            <a:xfrm rot="10800000">
              <a:off x="7244066"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2" name="Google Shape;3102;p90"/>
            <p:cNvSpPr/>
            <p:nvPr/>
          </p:nvSpPr>
          <p:spPr>
            <a:xfrm rot="10800000">
              <a:off x="7244066"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3" name="Google Shape;3103;p90"/>
            <p:cNvSpPr/>
            <p:nvPr/>
          </p:nvSpPr>
          <p:spPr>
            <a:xfrm rot="10800000">
              <a:off x="7244066"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4" name="Google Shape;3104;p90"/>
            <p:cNvSpPr/>
            <p:nvPr/>
          </p:nvSpPr>
          <p:spPr>
            <a:xfrm rot="10800000">
              <a:off x="7244066"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5" name="Google Shape;3105;p90"/>
            <p:cNvSpPr/>
            <p:nvPr/>
          </p:nvSpPr>
          <p:spPr>
            <a:xfrm rot="10800000">
              <a:off x="7244066"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6" name="Google Shape;3106;p90"/>
            <p:cNvSpPr/>
            <p:nvPr/>
          </p:nvSpPr>
          <p:spPr>
            <a:xfrm rot="10800000">
              <a:off x="7097945"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7" name="Google Shape;3107;p90"/>
            <p:cNvSpPr/>
            <p:nvPr/>
          </p:nvSpPr>
          <p:spPr>
            <a:xfrm rot="10800000">
              <a:off x="6951800" y="3828096"/>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8" name="Google Shape;3108;p90"/>
            <p:cNvSpPr/>
            <p:nvPr/>
          </p:nvSpPr>
          <p:spPr>
            <a:xfrm rot="10800000">
              <a:off x="6951800" y="2659036"/>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9" name="Google Shape;3109;p90"/>
            <p:cNvSpPr/>
            <p:nvPr/>
          </p:nvSpPr>
          <p:spPr>
            <a:xfrm rot="10800000">
              <a:off x="6805680" y="320938"/>
              <a:ext cx="117867" cy="117892"/>
            </a:xfrm>
            <a:custGeom>
              <a:avLst/>
              <a:gdLst/>
              <a:ahLst/>
              <a:cxnLst/>
              <a:rect l="l" t="t" r="r" b="b"/>
              <a:pathLst>
                <a:path w="4856" h="4857"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0" name="Google Shape;3110;p90"/>
            <p:cNvSpPr/>
            <p:nvPr/>
          </p:nvSpPr>
          <p:spPr>
            <a:xfrm rot="10800000">
              <a:off x="6513415"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1" name="Google Shape;3111;p90"/>
            <p:cNvSpPr/>
            <p:nvPr/>
          </p:nvSpPr>
          <p:spPr>
            <a:xfrm rot="10800000">
              <a:off x="6367294"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12" name="Google Shape;3112;p90"/>
          <p:cNvGrpSpPr/>
          <p:nvPr/>
        </p:nvGrpSpPr>
        <p:grpSpPr>
          <a:xfrm rot="10800000">
            <a:off x="28739" y="28698"/>
            <a:ext cx="1286904" cy="5086302"/>
            <a:chOff x="6367294" y="28698"/>
            <a:chExt cx="1286904" cy="5086302"/>
          </a:xfrm>
        </p:grpSpPr>
        <p:sp>
          <p:nvSpPr>
            <p:cNvPr id="3113" name="Google Shape;3113;p90"/>
            <p:cNvSpPr/>
            <p:nvPr/>
          </p:nvSpPr>
          <p:spPr>
            <a:xfrm rot="10800000">
              <a:off x="7536331" y="613204"/>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4" name="Google Shape;3114;p90"/>
            <p:cNvSpPr/>
            <p:nvPr/>
          </p:nvSpPr>
          <p:spPr>
            <a:xfrm rot="10800000">
              <a:off x="7244066"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5" name="Google Shape;3115;p90"/>
            <p:cNvSpPr/>
            <p:nvPr/>
          </p:nvSpPr>
          <p:spPr>
            <a:xfrm rot="10800000">
              <a:off x="7244066"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6" name="Google Shape;3116;p90"/>
            <p:cNvSpPr/>
            <p:nvPr/>
          </p:nvSpPr>
          <p:spPr>
            <a:xfrm rot="10800000">
              <a:off x="6659535"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7" name="Google Shape;3117;p90"/>
            <p:cNvSpPr/>
            <p:nvPr/>
          </p:nvSpPr>
          <p:spPr>
            <a:xfrm rot="10800000">
              <a:off x="7536331"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8" name="Google Shape;3118;p90"/>
            <p:cNvSpPr/>
            <p:nvPr/>
          </p:nvSpPr>
          <p:spPr>
            <a:xfrm rot="10800000">
              <a:off x="7536331"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9" name="Google Shape;3119;p90"/>
            <p:cNvSpPr/>
            <p:nvPr/>
          </p:nvSpPr>
          <p:spPr>
            <a:xfrm rot="10800000">
              <a:off x="7536331"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0" name="Google Shape;3120;p90"/>
            <p:cNvSpPr/>
            <p:nvPr/>
          </p:nvSpPr>
          <p:spPr>
            <a:xfrm rot="10800000">
              <a:off x="7536331"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1" name="Google Shape;3121;p90"/>
            <p:cNvSpPr/>
            <p:nvPr/>
          </p:nvSpPr>
          <p:spPr>
            <a:xfrm rot="10800000">
              <a:off x="7536331" y="3828096"/>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2" name="Google Shape;3122;p90"/>
            <p:cNvSpPr/>
            <p:nvPr/>
          </p:nvSpPr>
          <p:spPr>
            <a:xfrm rot="10800000">
              <a:off x="7536331"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3" name="Google Shape;3123;p90"/>
            <p:cNvSpPr/>
            <p:nvPr/>
          </p:nvSpPr>
          <p:spPr>
            <a:xfrm rot="10800000">
              <a:off x="7536331" y="3535831"/>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4" name="Google Shape;3124;p90"/>
            <p:cNvSpPr/>
            <p:nvPr/>
          </p:nvSpPr>
          <p:spPr>
            <a:xfrm rot="10800000">
              <a:off x="7536331"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5" name="Google Shape;3125;p90"/>
            <p:cNvSpPr/>
            <p:nvPr/>
          </p:nvSpPr>
          <p:spPr>
            <a:xfrm rot="10800000">
              <a:off x="7536331"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6" name="Google Shape;3126;p90"/>
            <p:cNvSpPr/>
            <p:nvPr/>
          </p:nvSpPr>
          <p:spPr>
            <a:xfrm rot="10800000">
              <a:off x="7536331"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7" name="Google Shape;3127;p90"/>
            <p:cNvSpPr/>
            <p:nvPr/>
          </p:nvSpPr>
          <p:spPr>
            <a:xfrm rot="10800000">
              <a:off x="7536331"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8" name="Google Shape;3128;p90"/>
            <p:cNvSpPr/>
            <p:nvPr/>
          </p:nvSpPr>
          <p:spPr>
            <a:xfrm rot="10800000">
              <a:off x="7536331"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9" name="Google Shape;3129;p90"/>
            <p:cNvSpPr/>
            <p:nvPr/>
          </p:nvSpPr>
          <p:spPr>
            <a:xfrm rot="10800000">
              <a:off x="7536331" y="2366770"/>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0" name="Google Shape;3130;p90"/>
            <p:cNvSpPr/>
            <p:nvPr/>
          </p:nvSpPr>
          <p:spPr>
            <a:xfrm rot="10800000">
              <a:off x="7536331"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1" name="Google Shape;3131;p90"/>
            <p:cNvSpPr/>
            <p:nvPr/>
          </p:nvSpPr>
          <p:spPr>
            <a:xfrm rot="10800000">
              <a:off x="7536331"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2" name="Google Shape;3132;p90"/>
            <p:cNvSpPr/>
            <p:nvPr/>
          </p:nvSpPr>
          <p:spPr>
            <a:xfrm rot="10800000">
              <a:off x="7536331"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3" name="Google Shape;3133;p90"/>
            <p:cNvSpPr/>
            <p:nvPr/>
          </p:nvSpPr>
          <p:spPr>
            <a:xfrm rot="10800000">
              <a:off x="7536331"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4" name="Google Shape;3134;p90"/>
            <p:cNvSpPr/>
            <p:nvPr/>
          </p:nvSpPr>
          <p:spPr>
            <a:xfrm rot="10800000">
              <a:off x="7536331"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5" name="Google Shape;3135;p90"/>
            <p:cNvSpPr/>
            <p:nvPr/>
          </p:nvSpPr>
          <p:spPr>
            <a:xfrm rot="10800000">
              <a:off x="7536331"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6" name="Google Shape;3136;p90"/>
            <p:cNvSpPr/>
            <p:nvPr/>
          </p:nvSpPr>
          <p:spPr>
            <a:xfrm rot="10800000">
              <a:off x="7536331"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7" name="Google Shape;3137;p90"/>
            <p:cNvSpPr/>
            <p:nvPr/>
          </p:nvSpPr>
          <p:spPr>
            <a:xfrm rot="10800000">
              <a:off x="7536331"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8" name="Google Shape;3138;p90"/>
            <p:cNvSpPr/>
            <p:nvPr/>
          </p:nvSpPr>
          <p:spPr>
            <a:xfrm rot="10800000">
              <a:off x="7536331"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9" name="Google Shape;3139;p90"/>
            <p:cNvSpPr/>
            <p:nvPr/>
          </p:nvSpPr>
          <p:spPr>
            <a:xfrm rot="10800000">
              <a:off x="7536331"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0" name="Google Shape;3140;p90"/>
            <p:cNvSpPr/>
            <p:nvPr/>
          </p:nvSpPr>
          <p:spPr>
            <a:xfrm rot="10800000">
              <a:off x="7536331"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1" name="Google Shape;3141;p90"/>
            <p:cNvSpPr/>
            <p:nvPr/>
          </p:nvSpPr>
          <p:spPr>
            <a:xfrm rot="10800000">
              <a:off x="7536331"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2" name="Google Shape;3142;p90"/>
            <p:cNvSpPr/>
            <p:nvPr/>
          </p:nvSpPr>
          <p:spPr>
            <a:xfrm rot="10800000">
              <a:off x="7536331" y="2869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3" name="Google Shape;3143;p90"/>
            <p:cNvSpPr/>
            <p:nvPr/>
          </p:nvSpPr>
          <p:spPr>
            <a:xfrm rot="10800000">
              <a:off x="7390210" y="4851012"/>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4" name="Google Shape;3144;p90"/>
            <p:cNvSpPr/>
            <p:nvPr/>
          </p:nvSpPr>
          <p:spPr>
            <a:xfrm rot="10800000">
              <a:off x="7390210"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5" name="Google Shape;3145;p90"/>
            <p:cNvSpPr/>
            <p:nvPr/>
          </p:nvSpPr>
          <p:spPr>
            <a:xfrm rot="10800000">
              <a:off x="7390210" y="4412627"/>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6" name="Google Shape;3146;p90"/>
            <p:cNvSpPr/>
            <p:nvPr/>
          </p:nvSpPr>
          <p:spPr>
            <a:xfrm rot="10800000">
              <a:off x="7390210"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7" name="Google Shape;3147;p90"/>
            <p:cNvSpPr/>
            <p:nvPr/>
          </p:nvSpPr>
          <p:spPr>
            <a:xfrm rot="10800000">
              <a:off x="7390210" y="4120361"/>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8" name="Google Shape;3148;p90"/>
            <p:cNvSpPr/>
            <p:nvPr/>
          </p:nvSpPr>
          <p:spPr>
            <a:xfrm rot="10800000">
              <a:off x="7390210"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9" name="Google Shape;3149;p90"/>
            <p:cNvSpPr/>
            <p:nvPr/>
          </p:nvSpPr>
          <p:spPr>
            <a:xfrm rot="10800000">
              <a:off x="7390210" y="3535831"/>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0" name="Google Shape;3150;p90"/>
            <p:cNvSpPr/>
            <p:nvPr/>
          </p:nvSpPr>
          <p:spPr>
            <a:xfrm rot="10800000">
              <a:off x="7390210" y="3389711"/>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1" name="Google Shape;3151;p90"/>
            <p:cNvSpPr/>
            <p:nvPr/>
          </p:nvSpPr>
          <p:spPr>
            <a:xfrm rot="10800000">
              <a:off x="7390210" y="3243566"/>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2" name="Google Shape;3152;p90"/>
            <p:cNvSpPr/>
            <p:nvPr/>
          </p:nvSpPr>
          <p:spPr>
            <a:xfrm rot="10800000">
              <a:off x="7390210"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3" name="Google Shape;3153;p90"/>
            <p:cNvSpPr/>
            <p:nvPr/>
          </p:nvSpPr>
          <p:spPr>
            <a:xfrm rot="10800000">
              <a:off x="7390210" y="2805180"/>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4" name="Google Shape;3154;p90"/>
            <p:cNvSpPr/>
            <p:nvPr/>
          </p:nvSpPr>
          <p:spPr>
            <a:xfrm rot="10800000">
              <a:off x="7390210"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5" name="Google Shape;3155;p90"/>
            <p:cNvSpPr/>
            <p:nvPr/>
          </p:nvSpPr>
          <p:spPr>
            <a:xfrm rot="10800000">
              <a:off x="7390210"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6" name="Google Shape;3156;p90"/>
            <p:cNvSpPr/>
            <p:nvPr/>
          </p:nvSpPr>
          <p:spPr>
            <a:xfrm rot="10800000">
              <a:off x="7390210"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7" name="Google Shape;3157;p90"/>
            <p:cNvSpPr/>
            <p:nvPr/>
          </p:nvSpPr>
          <p:spPr>
            <a:xfrm rot="10800000">
              <a:off x="7390210"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8" name="Google Shape;3158;p90"/>
            <p:cNvSpPr/>
            <p:nvPr/>
          </p:nvSpPr>
          <p:spPr>
            <a:xfrm rot="10800000">
              <a:off x="7390210" y="2074529"/>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9" name="Google Shape;3159;p90"/>
            <p:cNvSpPr/>
            <p:nvPr/>
          </p:nvSpPr>
          <p:spPr>
            <a:xfrm rot="10800000">
              <a:off x="7390210"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0" name="Google Shape;3160;p90"/>
            <p:cNvSpPr/>
            <p:nvPr/>
          </p:nvSpPr>
          <p:spPr>
            <a:xfrm rot="10800000">
              <a:off x="7390210"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1" name="Google Shape;3161;p90"/>
            <p:cNvSpPr/>
            <p:nvPr/>
          </p:nvSpPr>
          <p:spPr>
            <a:xfrm rot="10800000">
              <a:off x="7390210" y="1343854"/>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2" name="Google Shape;3162;p90"/>
            <p:cNvSpPr/>
            <p:nvPr/>
          </p:nvSpPr>
          <p:spPr>
            <a:xfrm rot="10800000">
              <a:off x="7390210"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3" name="Google Shape;3163;p90"/>
            <p:cNvSpPr/>
            <p:nvPr/>
          </p:nvSpPr>
          <p:spPr>
            <a:xfrm rot="10800000">
              <a:off x="7390210"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4" name="Google Shape;3164;p90"/>
            <p:cNvSpPr/>
            <p:nvPr/>
          </p:nvSpPr>
          <p:spPr>
            <a:xfrm rot="10800000">
              <a:off x="7390210" y="75934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5" name="Google Shape;3165;p90"/>
            <p:cNvSpPr/>
            <p:nvPr/>
          </p:nvSpPr>
          <p:spPr>
            <a:xfrm rot="10800000">
              <a:off x="7390210" y="613204"/>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6" name="Google Shape;3166;p90"/>
            <p:cNvSpPr/>
            <p:nvPr/>
          </p:nvSpPr>
          <p:spPr>
            <a:xfrm rot="10800000">
              <a:off x="7390210" y="320938"/>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7" name="Google Shape;3167;p90"/>
            <p:cNvSpPr/>
            <p:nvPr/>
          </p:nvSpPr>
          <p:spPr>
            <a:xfrm rot="10800000">
              <a:off x="7390210"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8" name="Google Shape;3168;p90"/>
            <p:cNvSpPr/>
            <p:nvPr/>
          </p:nvSpPr>
          <p:spPr>
            <a:xfrm rot="10800000">
              <a:off x="7244066"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9" name="Google Shape;3169;p90"/>
            <p:cNvSpPr/>
            <p:nvPr/>
          </p:nvSpPr>
          <p:spPr>
            <a:xfrm rot="10800000">
              <a:off x="7244066"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0" name="Google Shape;3170;p90"/>
            <p:cNvSpPr/>
            <p:nvPr/>
          </p:nvSpPr>
          <p:spPr>
            <a:xfrm rot="10800000">
              <a:off x="7244066"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1" name="Google Shape;3171;p90"/>
            <p:cNvSpPr/>
            <p:nvPr/>
          </p:nvSpPr>
          <p:spPr>
            <a:xfrm rot="10800000">
              <a:off x="7244066"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2" name="Google Shape;3172;p90"/>
            <p:cNvSpPr/>
            <p:nvPr/>
          </p:nvSpPr>
          <p:spPr>
            <a:xfrm rot="10800000">
              <a:off x="7244066"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3" name="Google Shape;3173;p90"/>
            <p:cNvSpPr/>
            <p:nvPr/>
          </p:nvSpPr>
          <p:spPr>
            <a:xfrm rot="10800000">
              <a:off x="7244066"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4" name="Google Shape;3174;p90"/>
            <p:cNvSpPr/>
            <p:nvPr/>
          </p:nvSpPr>
          <p:spPr>
            <a:xfrm rot="10800000">
              <a:off x="7244066"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5" name="Google Shape;3175;p90"/>
            <p:cNvSpPr/>
            <p:nvPr/>
          </p:nvSpPr>
          <p:spPr>
            <a:xfrm rot="10800000">
              <a:off x="7244066"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6" name="Google Shape;3176;p90"/>
            <p:cNvSpPr/>
            <p:nvPr/>
          </p:nvSpPr>
          <p:spPr>
            <a:xfrm rot="10800000">
              <a:off x="7244066"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7" name="Google Shape;3177;p90"/>
            <p:cNvSpPr/>
            <p:nvPr/>
          </p:nvSpPr>
          <p:spPr>
            <a:xfrm rot="10800000">
              <a:off x="7244066"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8" name="Google Shape;3178;p90"/>
            <p:cNvSpPr/>
            <p:nvPr/>
          </p:nvSpPr>
          <p:spPr>
            <a:xfrm rot="10800000">
              <a:off x="7244066"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9" name="Google Shape;3179;p90"/>
            <p:cNvSpPr/>
            <p:nvPr/>
          </p:nvSpPr>
          <p:spPr>
            <a:xfrm rot="10800000">
              <a:off x="7244066"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0" name="Google Shape;3180;p90"/>
            <p:cNvSpPr/>
            <p:nvPr/>
          </p:nvSpPr>
          <p:spPr>
            <a:xfrm rot="10800000">
              <a:off x="7244066"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1" name="Google Shape;3181;p90"/>
            <p:cNvSpPr/>
            <p:nvPr/>
          </p:nvSpPr>
          <p:spPr>
            <a:xfrm rot="10800000">
              <a:off x="7244066"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2" name="Google Shape;3182;p90"/>
            <p:cNvSpPr/>
            <p:nvPr/>
          </p:nvSpPr>
          <p:spPr>
            <a:xfrm rot="10800000">
              <a:off x="7244066"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3" name="Google Shape;3183;p90"/>
            <p:cNvSpPr/>
            <p:nvPr/>
          </p:nvSpPr>
          <p:spPr>
            <a:xfrm rot="10800000">
              <a:off x="7244066"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4" name="Google Shape;3184;p90"/>
            <p:cNvSpPr/>
            <p:nvPr/>
          </p:nvSpPr>
          <p:spPr>
            <a:xfrm rot="10800000">
              <a:off x="7244066"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5" name="Google Shape;3185;p90"/>
            <p:cNvSpPr/>
            <p:nvPr/>
          </p:nvSpPr>
          <p:spPr>
            <a:xfrm rot="10800000">
              <a:off x="7244066"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6" name="Google Shape;3186;p90"/>
            <p:cNvSpPr/>
            <p:nvPr/>
          </p:nvSpPr>
          <p:spPr>
            <a:xfrm rot="10800000">
              <a:off x="7244066"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7" name="Google Shape;3187;p90"/>
            <p:cNvSpPr/>
            <p:nvPr/>
          </p:nvSpPr>
          <p:spPr>
            <a:xfrm rot="10800000">
              <a:off x="7244066"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8" name="Google Shape;3188;p90"/>
            <p:cNvSpPr/>
            <p:nvPr/>
          </p:nvSpPr>
          <p:spPr>
            <a:xfrm rot="10800000">
              <a:off x="7097945"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9" name="Google Shape;3189;p90"/>
            <p:cNvSpPr/>
            <p:nvPr/>
          </p:nvSpPr>
          <p:spPr>
            <a:xfrm rot="10800000">
              <a:off x="7097945"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0" name="Google Shape;3190;p90"/>
            <p:cNvSpPr/>
            <p:nvPr/>
          </p:nvSpPr>
          <p:spPr>
            <a:xfrm rot="10800000">
              <a:off x="7097945"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1" name="Google Shape;3191;p90"/>
            <p:cNvSpPr/>
            <p:nvPr/>
          </p:nvSpPr>
          <p:spPr>
            <a:xfrm rot="10800000">
              <a:off x="7097945"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2" name="Google Shape;3192;p90"/>
            <p:cNvSpPr/>
            <p:nvPr/>
          </p:nvSpPr>
          <p:spPr>
            <a:xfrm rot="10800000">
              <a:off x="7097945"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3" name="Google Shape;3193;p90"/>
            <p:cNvSpPr/>
            <p:nvPr/>
          </p:nvSpPr>
          <p:spPr>
            <a:xfrm rot="10800000">
              <a:off x="7097945"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4" name="Google Shape;3194;p90"/>
            <p:cNvSpPr/>
            <p:nvPr/>
          </p:nvSpPr>
          <p:spPr>
            <a:xfrm rot="10800000">
              <a:off x="7097945"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5" name="Google Shape;3195;p90"/>
            <p:cNvSpPr/>
            <p:nvPr/>
          </p:nvSpPr>
          <p:spPr>
            <a:xfrm rot="10800000">
              <a:off x="7097945"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6" name="Google Shape;3196;p90"/>
            <p:cNvSpPr/>
            <p:nvPr/>
          </p:nvSpPr>
          <p:spPr>
            <a:xfrm rot="10800000">
              <a:off x="7097945"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7" name="Google Shape;3197;p90"/>
            <p:cNvSpPr/>
            <p:nvPr/>
          </p:nvSpPr>
          <p:spPr>
            <a:xfrm rot="10800000">
              <a:off x="7097945"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8" name="Google Shape;3198;p90"/>
            <p:cNvSpPr/>
            <p:nvPr/>
          </p:nvSpPr>
          <p:spPr>
            <a:xfrm rot="10800000">
              <a:off x="7097945"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9" name="Google Shape;3199;p90"/>
            <p:cNvSpPr/>
            <p:nvPr/>
          </p:nvSpPr>
          <p:spPr>
            <a:xfrm rot="10800000">
              <a:off x="7097945"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0" name="Google Shape;3200;p90"/>
            <p:cNvSpPr/>
            <p:nvPr/>
          </p:nvSpPr>
          <p:spPr>
            <a:xfrm rot="10800000">
              <a:off x="7097945"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1" name="Google Shape;3201;p90"/>
            <p:cNvSpPr/>
            <p:nvPr/>
          </p:nvSpPr>
          <p:spPr>
            <a:xfrm rot="10800000">
              <a:off x="7097945"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2" name="Google Shape;3202;p90"/>
            <p:cNvSpPr/>
            <p:nvPr/>
          </p:nvSpPr>
          <p:spPr>
            <a:xfrm rot="10800000">
              <a:off x="7097945"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3" name="Google Shape;3203;p90"/>
            <p:cNvSpPr/>
            <p:nvPr/>
          </p:nvSpPr>
          <p:spPr>
            <a:xfrm rot="10800000">
              <a:off x="7097945"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4" name="Google Shape;3204;p90"/>
            <p:cNvSpPr/>
            <p:nvPr/>
          </p:nvSpPr>
          <p:spPr>
            <a:xfrm rot="10800000">
              <a:off x="7097945" y="174818"/>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5" name="Google Shape;3205;p90"/>
            <p:cNvSpPr/>
            <p:nvPr/>
          </p:nvSpPr>
          <p:spPr>
            <a:xfrm rot="10800000">
              <a:off x="7097945"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6" name="Google Shape;3206;p90"/>
            <p:cNvSpPr/>
            <p:nvPr/>
          </p:nvSpPr>
          <p:spPr>
            <a:xfrm rot="10800000">
              <a:off x="6951800"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7" name="Google Shape;3207;p90"/>
            <p:cNvSpPr/>
            <p:nvPr/>
          </p:nvSpPr>
          <p:spPr>
            <a:xfrm rot="10800000">
              <a:off x="6951800" y="4704867"/>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8" name="Google Shape;3208;p90"/>
            <p:cNvSpPr/>
            <p:nvPr/>
          </p:nvSpPr>
          <p:spPr>
            <a:xfrm rot="10800000">
              <a:off x="6951800"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9" name="Google Shape;3209;p90"/>
            <p:cNvSpPr/>
            <p:nvPr/>
          </p:nvSpPr>
          <p:spPr>
            <a:xfrm rot="10800000">
              <a:off x="6951800"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0" name="Google Shape;3210;p90"/>
            <p:cNvSpPr/>
            <p:nvPr/>
          </p:nvSpPr>
          <p:spPr>
            <a:xfrm rot="10800000">
              <a:off x="6951800" y="3681951"/>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1" name="Google Shape;3211;p90"/>
            <p:cNvSpPr/>
            <p:nvPr/>
          </p:nvSpPr>
          <p:spPr>
            <a:xfrm rot="10800000">
              <a:off x="6951800"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2" name="Google Shape;3212;p90"/>
            <p:cNvSpPr/>
            <p:nvPr/>
          </p:nvSpPr>
          <p:spPr>
            <a:xfrm rot="10800000">
              <a:off x="6951800" y="2951301"/>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3" name="Google Shape;3213;p90"/>
            <p:cNvSpPr/>
            <p:nvPr/>
          </p:nvSpPr>
          <p:spPr>
            <a:xfrm rot="10800000">
              <a:off x="6951800"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4" name="Google Shape;3214;p90"/>
            <p:cNvSpPr/>
            <p:nvPr/>
          </p:nvSpPr>
          <p:spPr>
            <a:xfrm rot="10800000">
              <a:off x="6951800" y="222065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5" name="Google Shape;3215;p90"/>
            <p:cNvSpPr/>
            <p:nvPr/>
          </p:nvSpPr>
          <p:spPr>
            <a:xfrm rot="10800000">
              <a:off x="6951800" y="2074529"/>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6" name="Google Shape;3216;p90"/>
            <p:cNvSpPr/>
            <p:nvPr/>
          </p:nvSpPr>
          <p:spPr>
            <a:xfrm rot="10800000">
              <a:off x="6951800" y="1782264"/>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7" name="Google Shape;3217;p90"/>
            <p:cNvSpPr/>
            <p:nvPr/>
          </p:nvSpPr>
          <p:spPr>
            <a:xfrm rot="10800000">
              <a:off x="6951800"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8" name="Google Shape;3218;p90"/>
            <p:cNvSpPr/>
            <p:nvPr/>
          </p:nvSpPr>
          <p:spPr>
            <a:xfrm rot="10800000">
              <a:off x="6951800" y="1489999"/>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9" name="Google Shape;3219;p90"/>
            <p:cNvSpPr/>
            <p:nvPr/>
          </p:nvSpPr>
          <p:spPr>
            <a:xfrm rot="10800000">
              <a:off x="6951800" y="1197734"/>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0" name="Google Shape;3220;p90"/>
            <p:cNvSpPr/>
            <p:nvPr/>
          </p:nvSpPr>
          <p:spPr>
            <a:xfrm rot="10800000">
              <a:off x="6951800" y="1051613"/>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1" name="Google Shape;3221;p90"/>
            <p:cNvSpPr/>
            <p:nvPr/>
          </p:nvSpPr>
          <p:spPr>
            <a:xfrm rot="10800000">
              <a:off x="6951800" y="613204"/>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2" name="Google Shape;3222;p90"/>
            <p:cNvSpPr/>
            <p:nvPr/>
          </p:nvSpPr>
          <p:spPr>
            <a:xfrm rot="10800000">
              <a:off x="6951800" y="320938"/>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3" name="Google Shape;3223;p90"/>
            <p:cNvSpPr/>
            <p:nvPr/>
          </p:nvSpPr>
          <p:spPr>
            <a:xfrm rot="10800000">
              <a:off x="6951800"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4" name="Google Shape;3224;p90"/>
            <p:cNvSpPr/>
            <p:nvPr/>
          </p:nvSpPr>
          <p:spPr>
            <a:xfrm rot="10800000">
              <a:off x="6805680" y="4997133"/>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5" name="Google Shape;3225;p90"/>
            <p:cNvSpPr/>
            <p:nvPr/>
          </p:nvSpPr>
          <p:spPr>
            <a:xfrm rot="10800000">
              <a:off x="6805680" y="4558747"/>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6" name="Google Shape;3226;p90"/>
            <p:cNvSpPr/>
            <p:nvPr/>
          </p:nvSpPr>
          <p:spPr>
            <a:xfrm rot="10800000">
              <a:off x="6805680" y="4120361"/>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7" name="Google Shape;3227;p90"/>
            <p:cNvSpPr/>
            <p:nvPr/>
          </p:nvSpPr>
          <p:spPr>
            <a:xfrm rot="10800000">
              <a:off x="6805680" y="3535831"/>
              <a:ext cx="117867" cy="117867"/>
            </a:xfrm>
            <a:custGeom>
              <a:avLst/>
              <a:gdLst/>
              <a:ahLst/>
              <a:cxnLst/>
              <a:rect l="l" t="t" r="r" b="b"/>
              <a:pathLst>
                <a:path w="4856" h="4856" extrusionOk="0">
                  <a:moveTo>
                    <a:pt x="0" y="0"/>
                  </a:moveTo>
                  <a:lnTo>
                    <a:pt x="0"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8" name="Google Shape;3228;p90"/>
            <p:cNvSpPr/>
            <p:nvPr/>
          </p:nvSpPr>
          <p:spPr>
            <a:xfrm rot="10800000">
              <a:off x="6805680" y="2951301"/>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9" name="Google Shape;3229;p90"/>
            <p:cNvSpPr/>
            <p:nvPr/>
          </p:nvSpPr>
          <p:spPr>
            <a:xfrm rot="10800000">
              <a:off x="6805680" y="2220650"/>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0" name="Google Shape;3230;p90"/>
            <p:cNvSpPr/>
            <p:nvPr/>
          </p:nvSpPr>
          <p:spPr>
            <a:xfrm rot="10800000">
              <a:off x="6805680" y="1051613"/>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1" name="Google Shape;3231;p90"/>
            <p:cNvSpPr/>
            <p:nvPr/>
          </p:nvSpPr>
          <p:spPr>
            <a:xfrm rot="10800000">
              <a:off x="6805680" y="905469"/>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2" name="Google Shape;3232;p90"/>
            <p:cNvSpPr/>
            <p:nvPr/>
          </p:nvSpPr>
          <p:spPr>
            <a:xfrm rot="10800000">
              <a:off x="6805680" y="28698"/>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3" name="Google Shape;3233;p90"/>
            <p:cNvSpPr/>
            <p:nvPr/>
          </p:nvSpPr>
          <p:spPr>
            <a:xfrm rot="10800000">
              <a:off x="6659535"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4" name="Google Shape;3234;p90"/>
            <p:cNvSpPr/>
            <p:nvPr/>
          </p:nvSpPr>
          <p:spPr>
            <a:xfrm rot="10800000">
              <a:off x="6659535"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5" name="Google Shape;3235;p90"/>
            <p:cNvSpPr/>
            <p:nvPr/>
          </p:nvSpPr>
          <p:spPr>
            <a:xfrm rot="10800000">
              <a:off x="6659535"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6" name="Google Shape;3236;p90"/>
            <p:cNvSpPr/>
            <p:nvPr/>
          </p:nvSpPr>
          <p:spPr>
            <a:xfrm rot="10800000">
              <a:off x="6659535"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7" name="Google Shape;3237;p90"/>
            <p:cNvSpPr/>
            <p:nvPr/>
          </p:nvSpPr>
          <p:spPr>
            <a:xfrm rot="10800000">
              <a:off x="6659535"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8" name="Google Shape;3238;p90"/>
            <p:cNvSpPr/>
            <p:nvPr/>
          </p:nvSpPr>
          <p:spPr>
            <a:xfrm rot="10800000">
              <a:off x="6659535" y="905469"/>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9" name="Google Shape;3239;p90"/>
            <p:cNvSpPr/>
            <p:nvPr/>
          </p:nvSpPr>
          <p:spPr>
            <a:xfrm rot="10800000">
              <a:off x="6659535" y="759348"/>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0" name="Google Shape;3240;p90"/>
            <p:cNvSpPr/>
            <p:nvPr/>
          </p:nvSpPr>
          <p:spPr>
            <a:xfrm rot="10800000">
              <a:off x="6659535"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1" name="Google Shape;3241;p90"/>
            <p:cNvSpPr/>
            <p:nvPr/>
          </p:nvSpPr>
          <p:spPr>
            <a:xfrm rot="10800000">
              <a:off x="6513415"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2" name="Google Shape;3242;p90"/>
            <p:cNvSpPr/>
            <p:nvPr/>
          </p:nvSpPr>
          <p:spPr>
            <a:xfrm rot="10800000">
              <a:off x="6513415"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3" name="Google Shape;3243;p90"/>
            <p:cNvSpPr/>
            <p:nvPr/>
          </p:nvSpPr>
          <p:spPr>
            <a:xfrm rot="10800000">
              <a:off x="6513415"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4" name="Google Shape;3244;p90"/>
            <p:cNvSpPr/>
            <p:nvPr/>
          </p:nvSpPr>
          <p:spPr>
            <a:xfrm rot="10800000">
              <a:off x="6513415"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5" name="Google Shape;3245;p90"/>
            <p:cNvSpPr/>
            <p:nvPr/>
          </p:nvSpPr>
          <p:spPr>
            <a:xfrm rot="10800000">
              <a:off x="6513415"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6" name="Google Shape;3246;p90"/>
            <p:cNvSpPr/>
            <p:nvPr/>
          </p:nvSpPr>
          <p:spPr>
            <a:xfrm rot="10800000">
              <a:off x="6513415"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7" name="Google Shape;3247;p90"/>
            <p:cNvSpPr/>
            <p:nvPr/>
          </p:nvSpPr>
          <p:spPr>
            <a:xfrm rot="10800000">
              <a:off x="6367294"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8" name="Google Shape;3248;p90"/>
            <p:cNvSpPr/>
            <p:nvPr/>
          </p:nvSpPr>
          <p:spPr>
            <a:xfrm rot="10800000">
              <a:off x="6367294"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9" name="Google Shape;3249;p90"/>
            <p:cNvSpPr/>
            <p:nvPr/>
          </p:nvSpPr>
          <p:spPr>
            <a:xfrm rot="10800000">
              <a:off x="6367294"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0" name="Google Shape;3250;p90"/>
            <p:cNvSpPr/>
            <p:nvPr/>
          </p:nvSpPr>
          <p:spPr>
            <a:xfrm rot="10800000">
              <a:off x="7536331"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1" name="Google Shape;3251;p90"/>
            <p:cNvSpPr/>
            <p:nvPr/>
          </p:nvSpPr>
          <p:spPr>
            <a:xfrm rot="10800000">
              <a:off x="7536331" y="4851012"/>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2" name="Google Shape;3252;p90"/>
            <p:cNvSpPr/>
            <p:nvPr/>
          </p:nvSpPr>
          <p:spPr>
            <a:xfrm rot="10800000">
              <a:off x="7536331" y="4412627"/>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3" name="Google Shape;3253;p90"/>
            <p:cNvSpPr/>
            <p:nvPr/>
          </p:nvSpPr>
          <p:spPr>
            <a:xfrm rot="10800000">
              <a:off x="7536331"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4" name="Google Shape;3254;p90"/>
            <p:cNvSpPr/>
            <p:nvPr/>
          </p:nvSpPr>
          <p:spPr>
            <a:xfrm rot="10800000">
              <a:off x="7536331"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5" name="Google Shape;3255;p90"/>
            <p:cNvSpPr/>
            <p:nvPr/>
          </p:nvSpPr>
          <p:spPr>
            <a:xfrm rot="10800000">
              <a:off x="7536331"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6" name="Google Shape;3256;p90"/>
            <p:cNvSpPr/>
            <p:nvPr/>
          </p:nvSpPr>
          <p:spPr>
            <a:xfrm rot="10800000">
              <a:off x="7536331"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7" name="Google Shape;3257;p90"/>
            <p:cNvSpPr/>
            <p:nvPr/>
          </p:nvSpPr>
          <p:spPr>
            <a:xfrm rot="10800000">
              <a:off x="7536331"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8" name="Google Shape;3258;p90"/>
            <p:cNvSpPr/>
            <p:nvPr/>
          </p:nvSpPr>
          <p:spPr>
            <a:xfrm rot="10800000">
              <a:off x="7390210"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9" name="Google Shape;3259;p90"/>
            <p:cNvSpPr/>
            <p:nvPr/>
          </p:nvSpPr>
          <p:spPr>
            <a:xfrm rot="10800000">
              <a:off x="7390210" y="397421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0" name="Google Shape;3260;p90"/>
            <p:cNvSpPr/>
            <p:nvPr/>
          </p:nvSpPr>
          <p:spPr>
            <a:xfrm rot="10800000">
              <a:off x="7390210"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1" name="Google Shape;3261;p90"/>
            <p:cNvSpPr/>
            <p:nvPr/>
          </p:nvSpPr>
          <p:spPr>
            <a:xfrm rot="10800000">
              <a:off x="7390210"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2" name="Google Shape;3262;p90"/>
            <p:cNvSpPr/>
            <p:nvPr/>
          </p:nvSpPr>
          <p:spPr>
            <a:xfrm rot="10800000">
              <a:off x="7390210"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3" name="Google Shape;3263;p90"/>
            <p:cNvSpPr/>
            <p:nvPr/>
          </p:nvSpPr>
          <p:spPr>
            <a:xfrm rot="10800000">
              <a:off x="7244066"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4" name="Google Shape;3264;p90"/>
            <p:cNvSpPr/>
            <p:nvPr/>
          </p:nvSpPr>
          <p:spPr>
            <a:xfrm rot="10800000">
              <a:off x="7244066"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5" name="Google Shape;3265;p90"/>
            <p:cNvSpPr/>
            <p:nvPr/>
          </p:nvSpPr>
          <p:spPr>
            <a:xfrm rot="10800000">
              <a:off x="7244066"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6" name="Google Shape;3266;p90"/>
            <p:cNvSpPr/>
            <p:nvPr/>
          </p:nvSpPr>
          <p:spPr>
            <a:xfrm rot="10800000">
              <a:off x="7244066"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7" name="Google Shape;3267;p90"/>
            <p:cNvSpPr/>
            <p:nvPr/>
          </p:nvSpPr>
          <p:spPr>
            <a:xfrm rot="10800000">
              <a:off x="7244066"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8" name="Google Shape;3268;p90"/>
            <p:cNvSpPr/>
            <p:nvPr/>
          </p:nvSpPr>
          <p:spPr>
            <a:xfrm rot="10800000">
              <a:off x="7097945"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9" name="Google Shape;3269;p90"/>
            <p:cNvSpPr/>
            <p:nvPr/>
          </p:nvSpPr>
          <p:spPr>
            <a:xfrm rot="10800000">
              <a:off x="6951800" y="3828096"/>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0" name="Google Shape;3270;p90"/>
            <p:cNvSpPr/>
            <p:nvPr/>
          </p:nvSpPr>
          <p:spPr>
            <a:xfrm rot="10800000">
              <a:off x="6951800" y="2659036"/>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1" name="Google Shape;3271;p90"/>
            <p:cNvSpPr/>
            <p:nvPr/>
          </p:nvSpPr>
          <p:spPr>
            <a:xfrm rot="10800000">
              <a:off x="6805680" y="320938"/>
              <a:ext cx="117867" cy="117892"/>
            </a:xfrm>
            <a:custGeom>
              <a:avLst/>
              <a:gdLst/>
              <a:ahLst/>
              <a:cxnLst/>
              <a:rect l="l" t="t" r="r" b="b"/>
              <a:pathLst>
                <a:path w="4856" h="4857"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2" name="Google Shape;3272;p90"/>
            <p:cNvSpPr/>
            <p:nvPr/>
          </p:nvSpPr>
          <p:spPr>
            <a:xfrm rot="10800000">
              <a:off x="6513415"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3" name="Google Shape;3273;p90"/>
            <p:cNvSpPr/>
            <p:nvPr/>
          </p:nvSpPr>
          <p:spPr>
            <a:xfrm rot="10800000">
              <a:off x="6367294"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274" name="Google Shape;3274;p90"/>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Dosis ExtraLight"/>
                <a:ea typeface="Dosis ExtraLight"/>
                <a:cs typeface="Dosis ExtraLight"/>
                <a:sym typeface="Dosis ExtraLight"/>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Dosis ExtraLight"/>
                <a:ea typeface="Dosis ExtraLight"/>
                <a:cs typeface="Dosis ExtraLight"/>
                <a:sym typeface="Dosis ExtraLight"/>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Dosis ExtraLight"/>
                <a:ea typeface="Dosis ExtraLight"/>
                <a:cs typeface="Dosis ExtraLight"/>
                <a:sym typeface="Dosis ExtraLight"/>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Dosis ExtraLight"/>
                <a:ea typeface="Dosis ExtraLight"/>
                <a:cs typeface="Dosis ExtraLight"/>
                <a:sym typeface="Dosis ExtraLight"/>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Dosis ExtraLight"/>
                <a:ea typeface="Dosis ExtraLight"/>
                <a:cs typeface="Dosis ExtraLight"/>
                <a:sym typeface="Dosis ExtraLight"/>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Dosis ExtraLight"/>
                <a:ea typeface="Dosis ExtraLight"/>
                <a:cs typeface="Dosis ExtraLight"/>
                <a:sym typeface="Dosis ExtraLight"/>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Dosis ExtraLight"/>
                <a:ea typeface="Dosis ExtraLight"/>
                <a:cs typeface="Dosis ExtraLight"/>
                <a:sym typeface="Dosis ExtraLight"/>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Dosis ExtraLight"/>
                <a:ea typeface="Dosis ExtraLight"/>
                <a:cs typeface="Dosis ExtraLight"/>
                <a:sym typeface="Dosis ExtraLight"/>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Dosis ExtraLight"/>
                <a:ea typeface="Dosis ExtraLight"/>
                <a:cs typeface="Dosis ExtraLight"/>
                <a:sym typeface="Dosis Extra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81"/>
          <p:cNvSpPr txBox="1">
            <a:spLocks noGrp="1"/>
          </p:cNvSpPr>
          <p:nvPr>
            <p:ph type="title"/>
          </p:nvPr>
        </p:nvSpPr>
        <p:spPr>
          <a:xfrm>
            <a:off x="718300" y="739375"/>
            <a:ext cx="6761100" cy="8574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1pPr>
            <a:lvl2pPr marR="0" lvl="1"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2pPr>
            <a:lvl3pPr marR="0" lvl="2"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3pPr>
            <a:lvl4pPr marR="0" lvl="3"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4pPr>
            <a:lvl5pPr marR="0" lvl="4"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5pPr>
            <a:lvl6pPr marR="0" lvl="5"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6pPr>
            <a:lvl7pPr marR="0" lvl="6"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7pPr>
            <a:lvl8pPr marR="0" lvl="7"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8pPr>
            <a:lvl9pPr marR="0" lvl="8"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9pPr>
          </a:lstStyle>
          <a:p>
            <a:endParaRPr/>
          </a:p>
        </p:txBody>
      </p:sp>
      <p:sp>
        <p:nvSpPr>
          <p:cNvPr id="7" name="Google Shape;7;p81"/>
          <p:cNvSpPr txBox="1">
            <a:spLocks noGrp="1"/>
          </p:cNvSpPr>
          <p:nvPr>
            <p:ph type="body" idx="1"/>
          </p:nvPr>
        </p:nvSpPr>
        <p:spPr>
          <a:xfrm>
            <a:off x="718300" y="1733550"/>
            <a:ext cx="6761100" cy="29805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endParaRPr/>
          </a:p>
        </p:txBody>
      </p:sp>
      <p:sp>
        <p:nvSpPr>
          <p:cNvPr id="8" name="Google Shape;8;p81"/>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ExtraLight"/>
                <a:ea typeface="Dosis ExtraLight"/>
                <a:cs typeface="Dosis ExtraLight"/>
                <a:sym typeface="Dosis ExtraLight"/>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ExtraLight"/>
                <a:ea typeface="Dosis ExtraLight"/>
                <a:cs typeface="Dosis ExtraLight"/>
                <a:sym typeface="Dosis ExtraLight"/>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ExtraLight"/>
                <a:ea typeface="Dosis ExtraLight"/>
                <a:cs typeface="Dosis ExtraLight"/>
                <a:sym typeface="Dosis ExtraLight"/>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ExtraLight"/>
                <a:ea typeface="Dosis ExtraLight"/>
                <a:cs typeface="Dosis ExtraLight"/>
                <a:sym typeface="Dosis ExtraLight"/>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ExtraLight"/>
                <a:ea typeface="Dosis ExtraLight"/>
                <a:cs typeface="Dosis ExtraLight"/>
                <a:sym typeface="Dosis ExtraLight"/>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ExtraLight"/>
                <a:ea typeface="Dosis ExtraLight"/>
                <a:cs typeface="Dosis ExtraLight"/>
                <a:sym typeface="Dosis ExtraLight"/>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ExtraLight"/>
                <a:ea typeface="Dosis ExtraLight"/>
                <a:cs typeface="Dosis ExtraLight"/>
                <a:sym typeface="Dosis ExtraLight"/>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ExtraLight"/>
                <a:ea typeface="Dosis ExtraLight"/>
                <a:cs typeface="Dosis ExtraLight"/>
                <a:sym typeface="Dosis ExtraLight"/>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ExtraLight"/>
                <a:ea typeface="Dosis ExtraLight"/>
                <a:cs typeface="Dosis ExtraLight"/>
                <a:sym typeface="Dosis ExtraLight"/>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slide" Target="slide56.xml"/><Relationship Id="rId2" Type="http://schemas.openxmlformats.org/officeDocument/2006/relationships/notesSlide" Target="../notesSlides/notesSlide36.xml"/><Relationship Id="rId1" Type="http://schemas.openxmlformats.org/officeDocument/2006/relationships/slideLayout" Target="../slideLayouts/slideLayout8.xml"/><Relationship Id="rId5" Type="http://schemas.openxmlformats.org/officeDocument/2006/relationships/hyperlink" Target="http://creativecommons.org/licenses/by/4.0/" TargetMode="External"/><Relationship Id="rId4" Type="http://schemas.openxmlformats.org/officeDocument/2006/relationships/hyperlink" Target="http://www.slidescarnival.com/help-use-presentation-template"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hyperlink" Target="http://unsplash.com/"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www.impallari.com/dosis" TargetMode="External"/><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hyperlink" Target="http://www.campivisivi.net/titillium/"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7.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63.xml"/><Relationship Id="rId1" Type="http://schemas.openxmlformats.org/officeDocument/2006/relationships/slideLayout" Target="../slideLayouts/slideLayout4.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jp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69.xml"/><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35"/>
        <p:cNvGrpSpPr/>
        <p:nvPr/>
      </p:nvGrpSpPr>
      <p:grpSpPr>
        <a:xfrm>
          <a:off x="0" y="0"/>
          <a:ext cx="0" cy="0"/>
          <a:chOff x="0" y="0"/>
          <a:chExt cx="0" cy="0"/>
        </a:xfrm>
      </p:grpSpPr>
      <p:sp>
        <p:nvSpPr>
          <p:cNvPr id="3836" name="Google Shape;3836;p1"/>
          <p:cNvSpPr txBox="1">
            <a:spLocks noGrp="1"/>
          </p:cNvSpPr>
          <p:nvPr>
            <p:ph type="ctrTitle"/>
          </p:nvPr>
        </p:nvSpPr>
        <p:spPr>
          <a:xfrm>
            <a:off x="200525" y="247500"/>
            <a:ext cx="6378900" cy="2820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6000"/>
              <a:buNone/>
            </a:pPr>
            <a:r>
              <a:rPr lang="en" sz="2000" dirty="0"/>
              <a:t>Trabajo Práctico N°4</a:t>
            </a:r>
            <a:br>
              <a:rPr lang="en" sz="2000" dirty="0"/>
            </a:br>
            <a:r>
              <a:rPr lang="en" sz="3600" dirty="0"/>
              <a:t>Predicción de variabilidad genética a a partir de datos morfológicos en moluscos terrestres exóticos invasores</a:t>
            </a:r>
            <a:endParaRPr sz="3600" dirty="0"/>
          </a:p>
        </p:txBody>
      </p:sp>
      <p:sp>
        <p:nvSpPr>
          <p:cNvPr id="3837" name="Google Shape;3837;p1"/>
          <p:cNvSpPr txBox="1"/>
          <p:nvPr/>
        </p:nvSpPr>
        <p:spPr>
          <a:xfrm>
            <a:off x="139550" y="3320700"/>
            <a:ext cx="6231000" cy="1575300"/>
          </a:xfrm>
          <a:prstGeom prst="rect">
            <a:avLst/>
          </a:prstGeom>
          <a:noFill/>
          <a:ln>
            <a:noFill/>
          </a:ln>
        </p:spPr>
        <p:txBody>
          <a:bodyPr spcFirstLastPara="1" wrap="square" lIns="91425" tIns="91425" rIns="91425" bIns="91425" anchor="t" anchorCtr="0">
            <a:normAutofit fontScale="92500"/>
          </a:bodyPr>
          <a:lstStyle/>
          <a:p>
            <a:pPr marL="0" marR="0" lvl="0" indent="0" algn="l" rtl="0">
              <a:lnSpc>
                <a:spcPct val="100000"/>
              </a:lnSpc>
              <a:spcBef>
                <a:spcPts val="0"/>
              </a:spcBef>
              <a:spcAft>
                <a:spcPts val="0"/>
              </a:spcAft>
              <a:buNone/>
            </a:pPr>
            <a:r>
              <a:rPr lang="en" sz="1500" b="1" i="0" u="none" strike="noStrike" cap="none">
                <a:solidFill>
                  <a:schemeClr val="lt1"/>
                </a:solidFill>
                <a:latin typeface="Arial"/>
                <a:ea typeface="Arial"/>
                <a:cs typeface="Arial"/>
                <a:sym typeface="Arial"/>
              </a:rPr>
              <a:t>Grupo 1</a:t>
            </a:r>
            <a:endParaRPr/>
          </a:p>
          <a:p>
            <a:pPr marL="0" marR="0" lvl="0" indent="0" algn="l" rtl="0">
              <a:lnSpc>
                <a:spcPct val="100000"/>
              </a:lnSpc>
              <a:spcBef>
                <a:spcPts val="0"/>
              </a:spcBef>
              <a:spcAft>
                <a:spcPts val="0"/>
              </a:spcAft>
              <a:buNone/>
            </a:pPr>
            <a:r>
              <a:rPr lang="en" sz="1200">
                <a:solidFill>
                  <a:schemeClr val="lt1"/>
                </a:solidFill>
              </a:rPr>
              <a:t>Digital House</a:t>
            </a:r>
            <a:endParaRPr sz="1200">
              <a:solidFill>
                <a:schemeClr val="lt1"/>
              </a:solidFill>
            </a:endParaRPr>
          </a:p>
          <a:p>
            <a:pPr marL="0" marR="0" lvl="0" indent="0" algn="l" rtl="0">
              <a:lnSpc>
                <a:spcPct val="100000"/>
              </a:lnSpc>
              <a:spcBef>
                <a:spcPts val="0"/>
              </a:spcBef>
              <a:spcAft>
                <a:spcPts val="0"/>
              </a:spcAft>
              <a:buNone/>
            </a:pPr>
            <a:r>
              <a:rPr lang="en" sz="1200">
                <a:solidFill>
                  <a:schemeClr val="lt1"/>
                </a:solidFill>
              </a:rPr>
              <a:t>Curso Data Science,</a:t>
            </a:r>
            <a:r>
              <a:rPr lang="en" sz="1200" b="0" i="0" u="none" strike="noStrike" cap="none">
                <a:solidFill>
                  <a:schemeClr val="lt1"/>
                </a:solidFill>
                <a:latin typeface="Arial"/>
                <a:ea typeface="Arial"/>
                <a:cs typeface="Arial"/>
                <a:sym typeface="Arial"/>
              </a:rPr>
              <a:t> 2022</a:t>
            </a:r>
            <a:endParaRPr sz="1200">
              <a:solidFill>
                <a:schemeClr val="lt1"/>
              </a:solidFill>
            </a:endParaRPr>
          </a:p>
          <a:p>
            <a:pPr marL="0" marR="0" lvl="0" indent="0" algn="l" rtl="0">
              <a:lnSpc>
                <a:spcPct val="100000"/>
              </a:lnSpc>
              <a:spcBef>
                <a:spcPts val="0"/>
              </a:spcBef>
              <a:spcAft>
                <a:spcPts val="0"/>
              </a:spcAft>
              <a:buNone/>
            </a:pPr>
            <a:endParaRPr sz="1200">
              <a:solidFill>
                <a:schemeClr val="lt1"/>
              </a:solidFill>
            </a:endParaRPr>
          </a:p>
          <a:p>
            <a:pPr marL="0" marR="0" lvl="0" indent="0" algn="l" rtl="0">
              <a:lnSpc>
                <a:spcPct val="100000"/>
              </a:lnSpc>
              <a:spcBef>
                <a:spcPts val="0"/>
              </a:spcBef>
              <a:spcAft>
                <a:spcPts val="0"/>
              </a:spcAft>
              <a:buNone/>
            </a:pPr>
            <a:endParaRPr sz="1200">
              <a:solidFill>
                <a:schemeClr val="lt1"/>
              </a:solidFill>
            </a:endParaRPr>
          </a:p>
          <a:p>
            <a:pPr marL="0" marR="0" lvl="0" indent="0" algn="l" rtl="0">
              <a:lnSpc>
                <a:spcPct val="100000"/>
              </a:lnSpc>
              <a:spcBef>
                <a:spcPts val="0"/>
              </a:spcBef>
              <a:spcAft>
                <a:spcPts val="0"/>
              </a:spcAft>
              <a:buNone/>
            </a:pPr>
            <a:r>
              <a:rPr lang="en" sz="1200">
                <a:solidFill>
                  <a:schemeClr val="lt1"/>
                </a:solidFill>
              </a:rPr>
              <a:t>BODLOVICH,</a:t>
            </a:r>
            <a:r>
              <a:rPr lang="en" sz="1200" b="0" i="0" u="none" strike="noStrike" cap="none">
                <a:solidFill>
                  <a:schemeClr val="lt1"/>
                </a:solidFill>
                <a:latin typeface="Arial"/>
                <a:ea typeface="Arial"/>
                <a:cs typeface="Arial"/>
                <a:sym typeface="Arial"/>
              </a:rPr>
              <a:t> Daniel</a:t>
            </a:r>
            <a:endParaRPr/>
          </a:p>
          <a:p>
            <a:pPr marL="0" marR="0" lvl="0" indent="0" algn="l" rtl="0">
              <a:lnSpc>
                <a:spcPct val="100000"/>
              </a:lnSpc>
              <a:spcBef>
                <a:spcPts val="0"/>
              </a:spcBef>
              <a:spcAft>
                <a:spcPts val="0"/>
              </a:spcAft>
              <a:buNone/>
            </a:pPr>
            <a:r>
              <a:rPr lang="en" sz="1200">
                <a:solidFill>
                  <a:schemeClr val="lt1"/>
                </a:solidFill>
              </a:rPr>
              <a:t>LOMBARDI,</a:t>
            </a:r>
            <a:r>
              <a:rPr lang="en" sz="1200" b="0" i="0" u="none" strike="noStrike" cap="none">
                <a:solidFill>
                  <a:schemeClr val="lt1"/>
                </a:solidFill>
                <a:latin typeface="Arial"/>
                <a:ea typeface="Arial"/>
                <a:cs typeface="Arial"/>
                <a:sym typeface="Arial"/>
              </a:rPr>
              <a:t> Maela</a:t>
            </a:r>
            <a:endParaRPr sz="12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r>
              <a:rPr lang="en" sz="1200">
                <a:solidFill>
                  <a:schemeClr val="lt1"/>
                </a:solidFill>
              </a:rPr>
              <a:t>SAIED,</a:t>
            </a:r>
            <a:r>
              <a:rPr lang="en" sz="1200" b="0" i="0" u="none" strike="noStrike" cap="none">
                <a:solidFill>
                  <a:schemeClr val="lt1"/>
                </a:solidFill>
                <a:latin typeface="Arial"/>
                <a:ea typeface="Arial"/>
                <a:cs typeface="Arial"/>
                <a:sym typeface="Arial"/>
              </a:rPr>
              <a:t> Marcelo</a:t>
            </a:r>
            <a:endParaRPr/>
          </a:p>
          <a:p>
            <a:pPr marL="0" marR="0" lvl="0" indent="0" algn="l" rtl="0">
              <a:lnSpc>
                <a:spcPct val="100000"/>
              </a:lnSpc>
              <a:spcBef>
                <a:spcPts val="0"/>
              </a:spcBef>
              <a:spcAft>
                <a:spcPts val="0"/>
              </a:spcAft>
              <a:buNone/>
            </a:pPr>
            <a:r>
              <a:rPr lang="en" sz="1200">
                <a:solidFill>
                  <a:schemeClr val="lt1"/>
                </a:solidFill>
              </a:rPr>
              <a:t>SERNIOTTI,</a:t>
            </a:r>
            <a:r>
              <a:rPr lang="en" sz="1200" b="0" i="0" u="none" strike="noStrike" cap="none">
                <a:solidFill>
                  <a:schemeClr val="lt1"/>
                </a:solidFill>
                <a:latin typeface="Arial"/>
                <a:ea typeface="Arial"/>
                <a:cs typeface="Arial"/>
                <a:sym typeface="Arial"/>
              </a:rPr>
              <a:t> Enzo</a:t>
            </a:r>
            <a:endParaRPr sz="1200" b="0" i="0" u="none" strike="noStrike" cap="none">
              <a:solidFill>
                <a:schemeClr val="lt1"/>
              </a:solidFill>
              <a:latin typeface="Arial"/>
              <a:ea typeface="Arial"/>
              <a:cs typeface="Arial"/>
              <a:sym typeface="Arial"/>
            </a:endParaRP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31"/>
        <p:cNvGrpSpPr/>
        <p:nvPr/>
      </p:nvGrpSpPr>
      <p:grpSpPr>
        <a:xfrm>
          <a:off x="0" y="0"/>
          <a:ext cx="0" cy="0"/>
          <a:chOff x="0" y="0"/>
          <a:chExt cx="0" cy="0"/>
        </a:xfrm>
      </p:grpSpPr>
      <p:sp>
        <p:nvSpPr>
          <p:cNvPr id="3932" name="Google Shape;3932;g137d0a7d35e_1_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
              <a:t>10</a:t>
            </a:fld>
            <a:endParaRPr/>
          </a:p>
        </p:txBody>
      </p:sp>
      <p:pic>
        <p:nvPicPr>
          <p:cNvPr id="3933" name="Google Shape;3933;g137d0a7d35e_1_1"/>
          <p:cNvPicPr preferRelativeResize="0"/>
          <p:nvPr/>
        </p:nvPicPr>
        <p:blipFill>
          <a:blip r:embed="rId3">
            <a:alphaModFix/>
          </a:blip>
          <a:stretch>
            <a:fillRect/>
          </a:stretch>
        </p:blipFill>
        <p:spPr>
          <a:xfrm>
            <a:off x="792631" y="152400"/>
            <a:ext cx="5947904" cy="483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37"/>
        <p:cNvGrpSpPr/>
        <p:nvPr/>
      </p:nvGrpSpPr>
      <p:grpSpPr>
        <a:xfrm>
          <a:off x="0" y="0"/>
          <a:ext cx="0" cy="0"/>
          <a:chOff x="0" y="0"/>
          <a:chExt cx="0" cy="0"/>
        </a:xfrm>
      </p:grpSpPr>
      <p:pic>
        <p:nvPicPr>
          <p:cNvPr id="3938" name="Google Shape;3938;g12028b7e86b_1_6"/>
          <p:cNvPicPr preferRelativeResize="0"/>
          <p:nvPr/>
        </p:nvPicPr>
        <p:blipFill>
          <a:blip r:embed="rId3">
            <a:alphaModFix/>
          </a:blip>
          <a:stretch>
            <a:fillRect/>
          </a:stretch>
        </p:blipFill>
        <p:spPr>
          <a:xfrm>
            <a:off x="4733377" y="782500"/>
            <a:ext cx="3118045" cy="1673475"/>
          </a:xfrm>
          <a:prstGeom prst="rect">
            <a:avLst/>
          </a:prstGeom>
          <a:noFill/>
          <a:ln>
            <a:noFill/>
          </a:ln>
        </p:spPr>
      </p:pic>
      <p:sp>
        <p:nvSpPr>
          <p:cNvPr id="3939" name="Google Shape;3939;g12028b7e86b_1_6"/>
          <p:cNvSpPr txBox="1">
            <a:spLocks noGrp="1"/>
          </p:cNvSpPr>
          <p:nvPr>
            <p:ph type="title"/>
          </p:nvPr>
        </p:nvSpPr>
        <p:spPr>
          <a:xfrm>
            <a:off x="91531" y="28196"/>
            <a:ext cx="6270000" cy="743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MODELADO</a:t>
            </a:r>
            <a:endParaRPr/>
          </a:p>
        </p:txBody>
      </p:sp>
      <p:sp>
        <p:nvSpPr>
          <p:cNvPr id="3940" name="Google Shape;3940;g12028b7e86b_1_6"/>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n"/>
              <a:t>11</a:t>
            </a:fld>
            <a:endParaRPr/>
          </a:p>
        </p:txBody>
      </p:sp>
      <p:sp>
        <p:nvSpPr>
          <p:cNvPr id="3941" name="Google Shape;3941;g12028b7e86b_1_6"/>
          <p:cNvSpPr/>
          <p:nvPr/>
        </p:nvSpPr>
        <p:spPr>
          <a:xfrm>
            <a:off x="425120" y="782499"/>
            <a:ext cx="3007800" cy="1760400"/>
          </a:xfrm>
          <a:prstGeom prst="roundRect">
            <a:avLst>
              <a:gd name="adj" fmla="val 16667"/>
            </a:avLst>
          </a:prstGeom>
          <a:solidFill>
            <a:schemeClr val="accent1"/>
          </a:solidFill>
          <a:ln w="25400" cap="flat" cmpd="sng">
            <a:solidFill>
              <a:srgbClr val="99AB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800" b="1" i="0" u="none" strike="noStrike" cap="none">
                <a:solidFill>
                  <a:srgbClr val="000000"/>
                </a:solidFill>
                <a:latin typeface="Arial"/>
                <a:ea typeface="Arial"/>
                <a:cs typeface="Arial"/>
                <a:sym typeface="Arial"/>
              </a:rPr>
              <a:t>Modelo alternativo de Regresión </a:t>
            </a:r>
            <a:r>
              <a:rPr lang="en" sz="1800" b="1"/>
              <a:t>L</a:t>
            </a:r>
            <a:r>
              <a:rPr lang="en" sz="1800" b="1" i="0" u="none" strike="noStrike" cap="none">
                <a:solidFill>
                  <a:srgbClr val="000000"/>
                </a:solidFill>
                <a:latin typeface="Arial"/>
                <a:ea typeface="Arial"/>
                <a:cs typeface="Arial"/>
                <a:sym typeface="Arial"/>
              </a:rPr>
              <a:t>ogística: </a:t>
            </a:r>
            <a:r>
              <a:rPr lang="en" sz="1800"/>
              <a:t>optimización de capacidad instalada</a:t>
            </a:r>
            <a:endParaRPr/>
          </a:p>
        </p:txBody>
      </p:sp>
      <p:sp>
        <p:nvSpPr>
          <p:cNvPr id="3942" name="Google Shape;3942;g12028b7e86b_1_6"/>
          <p:cNvSpPr/>
          <p:nvPr/>
        </p:nvSpPr>
        <p:spPr>
          <a:xfrm>
            <a:off x="3814786" y="1032926"/>
            <a:ext cx="1048800" cy="1188600"/>
          </a:xfrm>
          <a:prstGeom prst="chevron">
            <a:avLst>
              <a:gd name="adj" fmla="val 50000"/>
            </a:avLst>
          </a:prstGeom>
          <a:solidFill>
            <a:schemeClr val="accent1"/>
          </a:solidFill>
          <a:ln w="25400" cap="flat" cmpd="sng">
            <a:solidFill>
              <a:srgbClr val="99AB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3943" name="Google Shape;3943;g12028b7e86b_1_6"/>
          <p:cNvSpPr txBox="1"/>
          <p:nvPr/>
        </p:nvSpPr>
        <p:spPr>
          <a:xfrm>
            <a:off x="5183797" y="4720201"/>
            <a:ext cx="25923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Curso Data Science - Digital House - 2022</a:t>
            </a:r>
            <a:endParaRPr sz="1000" b="0" i="0" u="none" strike="noStrike" cap="none">
              <a:solidFill>
                <a:srgbClr val="000000"/>
              </a:solidFill>
              <a:latin typeface="Arial"/>
              <a:ea typeface="Arial"/>
              <a:cs typeface="Arial"/>
              <a:sym typeface="Arial"/>
            </a:endParaRPr>
          </a:p>
        </p:txBody>
      </p:sp>
      <p:sp>
        <p:nvSpPr>
          <p:cNvPr id="3944" name="Google Shape;3944;g12028b7e86b_1_6"/>
          <p:cNvSpPr txBox="1"/>
          <p:nvPr/>
        </p:nvSpPr>
        <p:spPr>
          <a:xfrm>
            <a:off x="5164625" y="471025"/>
            <a:ext cx="2376000" cy="561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000" b="1" i="0" u="none" strike="noStrike" cap="none">
                <a:solidFill>
                  <a:schemeClr val="accent6"/>
                </a:solidFill>
                <a:latin typeface="Dosis ExtraLight"/>
                <a:ea typeface="Dosis ExtraLight"/>
                <a:cs typeface="Dosis ExtraLight"/>
                <a:sym typeface="Dosis ExtraLight"/>
              </a:rPr>
              <a:t>Evaluación del Modelo</a:t>
            </a:r>
            <a:endParaRPr/>
          </a:p>
          <a:p>
            <a:pPr marL="0" marR="0" lvl="0" indent="0" algn="ctr" rtl="0">
              <a:lnSpc>
                <a:spcPct val="100000"/>
              </a:lnSpc>
              <a:spcBef>
                <a:spcPts val="0"/>
              </a:spcBef>
              <a:spcAft>
                <a:spcPts val="0"/>
              </a:spcAft>
              <a:buNone/>
            </a:pPr>
            <a:r>
              <a:rPr lang="en" sz="1050" b="1" i="0" u="none" strike="noStrike" cap="none">
                <a:solidFill>
                  <a:schemeClr val="accent6"/>
                </a:solidFill>
                <a:latin typeface="Dosis ExtraLight"/>
                <a:ea typeface="Dosis ExtraLight"/>
                <a:cs typeface="Dosis ExtraLight"/>
                <a:sym typeface="Dosis ExtraLight"/>
              </a:rPr>
              <a:t>(ROC AUC)</a:t>
            </a:r>
            <a:endParaRPr sz="1000" b="1" i="0" u="none" strike="noStrike" cap="none">
              <a:solidFill>
                <a:schemeClr val="accent6"/>
              </a:solidFill>
              <a:latin typeface="Arial"/>
              <a:ea typeface="Arial"/>
              <a:cs typeface="Arial"/>
              <a:sym typeface="Arial"/>
            </a:endParaRPr>
          </a:p>
        </p:txBody>
      </p:sp>
      <p:graphicFrame>
        <p:nvGraphicFramePr>
          <p:cNvPr id="3945" name="Google Shape;3945;g12028b7e86b_1_6"/>
          <p:cNvGraphicFramePr/>
          <p:nvPr/>
        </p:nvGraphicFramePr>
        <p:xfrm>
          <a:off x="1490124" y="2594940"/>
          <a:ext cx="3000000" cy="3000000"/>
        </p:xfrm>
        <a:graphic>
          <a:graphicData uri="http://schemas.openxmlformats.org/drawingml/2006/table">
            <a:tbl>
              <a:tblPr firstRow="1" bandRow="1">
                <a:noFill/>
                <a:tableStyleId>{4266D6B0-B201-490D-BE16-2CC478B855F3}</a:tableStyleId>
              </a:tblPr>
              <a:tblGrid>
                <a:gridCol w="1554850">
                  <a:extLst>
                    <a:ext uri="{9D8B030D-6E8A-4147-A177-3AD203B41FA5}">
                      <a16:colId xmlns:a16="http://schemas.microsoft.com/office/drawing/2014/main" val="20000"/>
                    </a:ext>
                  </a:extLst>
                </a:gridCol>
                <a:gridCol w="1190400">
                  <a:extLst>
                    <a:ext uri="{9D8B030D-6E8A-4147-A177-3AD203B41FA5}">
                      <a16:colId xmlns:a16="http://schemas.microsoft.com/office/drawing/2014/main" val="20001"/>
                    </a:ext>
                  </a:extLst>
                </a:gridCol>
                <a:gridCol w="1372625">
                  <a:extLst>
                    <a:ext uri="{9D8B030D-6E8A-4147-A177-3AD203B41FA5}">
                      <a16:colId xmlns:a16="http://schemas.microsoft.com/office/drawing/2014/main" val="20002"/>
                    </a:ext>
                  </a:extLst>
                </a:gridCol>
                <a:gridCol w="1372625">
                  <a:extLst>
                    <a:ext uri="{9D8B030D-6E8A-4147-A177-3AD203B41FA5}">
                      <a16:colId xmlns:a16="http://schemas.microsoft.com/office/drawing/2014/main" val="20003"/>
                    </a:ext>
                  </a:extLst>
                </a:gridCol>
              </a:tblGrid>
              <a:tr h="294850">
                <a:tc>
                  <a:txBody>
                    <a:bodyPr/>
                    <a:lstStyle/>
                    <a:p>
                      <a:pPr marL="0" marR="0" lvl="0" indent="0" algn="ctr" rtl="0">
                        <a:lnSpc>
                          <a:spcPct val="100000"/>
                        </a:lnSpc>
                        <a:spcBef>
                          <a:spcPts val="0"/>
                        </a:spcBef>
                        <a:spcAft>
                          <a:spcPts val="0"/>
                        </a:spcAft>
                        <a:buNone/>
                      </a:pPr>
                      <a:endParaRPr sz="1200" u="none" strike="noStrike" cap="none"/>
                    </a:p>
                  </a:txBody>
                  <a:tcPr marL="83100" marR="83100" marT="41550" marB="415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1200" u="none" strike="noStrike" cap="none"/>
                    </a:p>
                  </a:txBody>
                  <a:tcPr marL="83100" marR="83100" marT="41550" marB="41550" anchor="ctr">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marR="0" lvl="0" indent="0" algn="ctr" rtl="0">
                        <a:lnSpc>
                          <a:spcPct val="100000"/>
                        </a:lnSpc>
                        <a:spcBef>
                          <a:spcPts val="0"/>
                        </a:spcBef>
                        <a:spcAft>
                          <a:spcPts val="0"/>
                        </a:spcAft>
                        <a:buNone/>
                      </a:pPr>
                      <a:r>
                        <a:rPr lang="en" sz="1200" b="1" u="none" strike="noStrike" cap="none"/>
                        <a:t>PREDICCION</a:t>
                      </a:r>
                      <a:endParaRPr/>
                    </a:p>
                  </a:txBody>
                  <a:tcPr marL="94225" marR="94225" marT="47125" marB="47125" anchor="ctr">
                    <a:lnL w="12700" cap="flat" cmpd="sng">
                      <a:solidFill>
                        <a:schemeClr val="dk1"/>
                      </a:solidFill>
                      <a:prstDash val="solid"/>
                      <a:round/>
                      <a:headEnd type="none" w="sm" len="sm"/>
                      <a:tailEnd type="none" w="sm" len="sm"/>
                    </a:lnL>
                  </a:tcPr>
                </a:tc>
                <a:tc hMerge="1">
                  <a:txBody>
                    <a:bodyPr/>
                    <a:lstStyle/>
                    <a:p>
                      <a:endParaRPr lang="en-US"/>
                    </a:p>
                  </a:txBody>
                  <a:tcPr/>
                </a:tc>
                <a:extLst>
                  <a:ext uri="{0D108BD9-81ED-4DB2-BD59-A6C34878D82A}">
                    <a16:rowId xmlns:a16="http://schemas.microsoft.com/office/drawing/2014/main" val="10000"/>
                  </a:ext>
                </a:extLst>
              </a:tr>
              <a:tr h="281875">
                <a:tc>
                  <a:txBody>
                    <a:bodyPr/>
                    <a:lstStyle/>
                    <a:p>
                      <a:pPr marL="0" marR="0" lvl="0" indent="0" algn="ctr" rtl="0">
                        <a:lnSpc>
                          <a:spcPct val="100000"/>
                        </a:lnSpc>
                        <a:spcBef>
                          <a:spcPts val="0"/>
                        </a:spcBef>
                        <a:spcAft>
                          <a:spcPts val="0"/>
                        </a:spcAft>
                        <a:buNone/>
                      </a:pPr>
                      <a:endParaRPr sz="1200" u="none" strike="noStrike" cap="none"/>
                    </a:p>
                  </a:txBody>
                  <a:tcPr marL="83100" marR="83100" marT="41550" marB="415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1200" u="none" strike="noStrike" cap="none"/>
                    </a:p>
                  </a:txBody>
                  <a:tcPr marL="83100" marR="83100" marT="41550" marB="41550" anchor="ctr">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sz="1200" b="1" u="none" strike="noStrike" cap="none"/>
                        <a:t>NEGATIVO</a:t>
                      </a:r>
                      <a:endParaRPr/>
                    </a:p>
                  </a:txBody>
                  <a:tcPr marL="83100" marR="83100" marT="41550" marB="41550" anchor="ctr">
                    <a:lnL w="12700" cap="flat" cmpd="sng">
                      <a:solidFill>
                        <a:schemeClr val="dk1"/>
                      </a:solidFill>
                      <a:prstDash val="solid"/>
                      <a:round/>
                      <a:headEnd type="none" w="sm" len="sm"/>
                      <a:tailEnd type="none" w="sm" len="sm"/>
                    </a:lnL>
                  </a:tcPr>
                </a:tc>
                <a:tc>
                  <a:txBody>
                    <a:bodyPr/>
                    <a:lstStyle/>
                    <a:p>
                      <a:pPr marL="0" marR="0" lvl="0" indent="0" algn="ctr" rtl="0">
                        <a:lnSpc>
                          <a:spcPct val="100000"/>
                        </a:lnSpc>
                        <a:spcBef>
                          <a:spcPts val="0"/>
                        </a:spcBef>
                        <a:spcAft>
                          <a:spcPts val="0"/>
                        </a:spcAft>
                        <a:buNone/>
                      </a:pPr>
                      <a:r>
                        <a:rPr lang="en" sz="1200" b="1" u="none" strike="noStrike" cap="none"/>
                        <a:t>POSITIVO</a:t>
                      </a:r>
                      <a:endParaRPr/>
                    </a:p>
                  </a:txBody>
                  <a:tcPr marL="83100" marR="83100" marT="41550" marB="41550" anchor="ctr"/>
                </a:tc>
                <a:extLst>
                  <a:ext uri="{0D108BD9-81ED-4DB2-BD59-A6C34878D82A}">
                    <a16:rowId xmlns:a16="http://schemas.microsoft.com/office/drawing/2014/main" val="10001"/>
                  </a:ext>
                </a:extLst>
              </a:tr>
              <a:tr h="281875">
                <a:tc rowSpan="2">
                  <a:txBody>
                    <a:bodyPr/>
                    <a:lstStyle/>
                    <a:p>
                      <a:pPr marL="0" marR="0" lvl="0" indent="0" algn="ctr" rtl="0">
                        <a:lnSpc>
                          <a:spcPct val="100000"/>
                        </a:lnSpc>
                        <a:spcBef>
                          <a:spcPts val="0"/>
                        </a:spcBef>
                        <a:spcAft>
                          <a:spcPts val="0"/>
                        </a:spcAft>
                        <a:buNone/>
                      </a:pPr>
                      <a:r>
                        <a:rPr lang="en" sz="1200" b="1" u="none" strike="noStrike" cap="none"/>
                        <a:t>OBSERVACION</a:t>
                      </a:r>
                      <a:endParaRPr/>
                    </a:p>
                  </a:txBody>
                  <a:tcPr marL="94225" marR="94225" marT="47125" marB="47125" anchor="ct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sz="1200" b="1" u="none" strike="noStrike" cap="none"/>
                        <a:t>NEGATIVO</a:t>
                      </a:r>
                      <a:endParaRPr/>
                    </a:p>
                  </a:txBody>
                  <a:tcPr marL="83100" marR="83100" marT="41550" marB="41550" anchor="ctr">
                    <a:lnT w="12700" cap="flat" cmpd="sng">
                      <a:solidFill>
                        <a:schemeClr val="dk1"/>
                      </a:solidFill>
                      <a:prstDash val="solid"/>
                      <a:round/>
                      <a:headEnd type="none" w="sm" len="sm"/>
                      <a:tailEnd type="none" w="sm" len="sm"/>
                    </a:lnT>
                  </a:tcPr>
                </a:tc>
                <a:tc>
                  <a:txBody>
                    <a:bodyPr/>
                    <a:lstStyle/>
                    <a:p>
                      <a:pPr marL="0" marR="0" lvl="0" indent="0" algn="ctr" rtl="0">
                        <a:lnSpc>
                          <a:spcPct val="100000"/>
                        </a:lnSpc>
                        <a:spcBef>
                          <a:spcPts val="0"/>
                        </a:spcBef>
                        <a:spcAft>
                          <a:spcPts val="0"/>
                        </a:spcAft>
                        <a:buNone/>
                      </a:pPr>
                      <a:r>
                        <a:rPr lang="en" sz="1200"/>
                        <a:t>65</a:t>
                      </a:r>
                      <a:r>
                        <a:rPr lang="en" sz="1200" u="none" strike="noStrike" cap="none"/>
                        <a:t>.</a:t>
                      </a:r>
                      <a:r>
                        <a:rPr lang="en" sz="1200"/>
                        <a:t>21</a:t>
                      </a:r>
                      <a:r>
                        <a:rPr lang="en" sz="1200" u="none" strike="noStrike" cap="none"/>
                        <a:t>%</a:t>
                      </a:r>
                      <a:endParaRPr/>
                    </a:p>
                  </a:txBody>
                  <a:tcPr marL="83100" marR="83100" marT="41550" marB="41550" anchor="ctr"/>
                </a:tc>
                <a:tc>
                  <a:txBody>
                    <a:bodyPr/>
                    <a:lstStyle/>
                    <a:p>
                      <a:pPr marL="0" marR="0" lvl="0" indent="0" algn="ctr" rtl="0">
                        <a:lnSpc>
                          <a:spcPct val="100000"/>
                        </a:lnSpc>
                        <a:spcBef>
                          <a:spcPts val="0"/>
                        </a:spcBef>
                        <a:spcAft>
                          <a:spcPts val="0"/>
                        </a:spcAft>
                        <a:buNone/>
                      </a:pPr>
                      <a:r>
                        <a:rPr lang="en" sz="1200">
                          <a:highlight>
                            <a:srgbClr val="FFFF00"/>
                          </a:highlight>
                        </a:rPr>
                        <a:t>8</a:t>
                      </a:r>
                      <a:r>
                        <a:rPr lang="en" sz="1200" u="none" strike="noStrike" cap="none">
                          <a:highlight>
                            <a:srgbClr val="FFFF00"/>
                          </a:highlight>
                        </a:rPr>
                        <a:t>.</a:t>
                      </a:r>
                      <a:r>
                        <a:rPr lang="en" sz="1200">
                          <a:highlight>
                            <a:srgbClr val="FFFF00"/>
                          </a:highlight>
                        </a:rPr>
                        <a:t>25</a:t>
                      </a:r>
                      <a:r>
                        <a:rPr lang="en" sz="1200" u="none" strike="noStrike" cap="none">
                          <a:highlight>
                            <a:srgbClr val="FFFF00"/>
                          </a:highlight>
                        </a:rPr>
                        <a:t>%</a:t>
                      </a:r>
                      <a:endParaRPr/>
                    </a:p>
                  </a:txBody>
                  <a:tcPr marL="83100" marR="83100" marT="41550" marB="41550" anchor="ctr"/>
                </a:tc>
                <a:extLst>
                  <a:ext uri="{0D108BD9-81ED-4DB2-BD59-A6C34878D82A}">
                    <a16:rowId xmlns:a16="http://schemas.microsoft.com/office/drawing/2014/main" val="10002"/>
                  </a:ext>
                </a:extLst>
              </a:tr>
              <a:tr h="281875">
                <a:tc vMerge="1">
                  <a:txBody>
                    <a:bodyPr/>
                    <a:lstStyle/>
                    <a:p>
                      <a:endParaRPr lang="en-US"/>
                    </a:p>
                  </a:txBody>
                  <a:tcPr/>
                </a:tc>
                <a:tc>
                  <a:txBody>
                    <a:bodyPr/>
                    <a:lstStyle/>
                    <a:p>
                      <a:pPr marL="0" marR="0" lvl="0" indent="0" algn="ctr" rtl="0">
                        <a:lnSpc>
                          <a:spcPct val="100000"/>
                        </a:lnSpc>
                        <a:spcBef>
                          <a:spcPts val="0"/>
                        </a:spcBef>
                        <a:spcAft>
                          <a:spcPts val="0"/>
                        </a:spcAft>
                        <a:buNone/>
                      </a:pPr>
                      <a:r>
                        <a:rPr lang="en" sz="1200" b="1" u="none" strike="noStrike" cap="none"/>
                        <a:t>POSITIVO</a:t>
                      </a:r>
                      <a:endParaRPr/>
                    </a:p>
                  </a:txBody>
                  <a:tcPr marL="83100" marR="83100" marT="41550" marB="41550" anchor="ctr">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sz="1200"/>
                        <a:t>6</a:t>
                      </a:r>
                      <a:r>
                        <a:rPr lang="en" sz="1200" u="none" strike="noStrike" cap="none"/>
                        <a:t>.</a:t>
                      </a:r>
                      <a:r>
                        <a:rPr lang="en" sz="1200"/>
                        <a:t>65</a:t>
                      </a:r>
                      <a:r>
                        <a:rPr lang="en" sz="1200" u="none" strike="noStrike" cap="none"/>
                        <a:t>%</a:t>
                      </a:r>
                      <a:endParaRPr/>
                    </a:p>
                  </a:txBody>
                  <a:tcPr marL="83100" marR="83100" marT="41550" marB="41550" anchor="ctr">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sz="1200" u="none" strike="noStrike" cap="none"/>
                        <a:t>1</a:t>
                      </a:r>
                      <a:r>
                        <a:rPr lang="en" sz="1200"/>
                        <a:t>9</a:t>
                      </a:r>
                      <a:r>
                        <a:rPr lang="en" sz="1200" u="none" strike="noStrike" cap="none"/>
                        <a:t>.</a:t>
                      </a:r>
                      <a:r>
                        <a:rPr lang="en" sz="1200"/>
                        <a:t>89</a:t>
                      </a:r>
                      <a:r>
                        <a:rPr lang="en" sz="1200" u="none" strike="noStrike" cap="none"/>
                        <a:t>%</a:t>
                      </a:r>
                      <a:endParaRPr/>
                    </a:p>
                  </a:txBody>
                  <a:tcPr marL="83100" marR="83100" marT="41550" marB="41550" anchor="ctr">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60000">
                <a:tc rowSpan="2">
                  <a:txBody>
                    <a:bodyPr/>
                    <a:lstStyle/>
                    <a:p>
                      <a:pPr marL="0" lvl="0" indent="0" algn="ctr" rtl="0">
                        <a:spcBef>
                          <a:spcPts val="0"/>
                        </a:spcBef>
                        <a:spcAft>
                          <a:spcPts val="0"/>
                        </a:spcAft>
                        <a:buNone/>
                      </a:pPr>
                      <a:r>
                        <a:rPr lang="en" sz="1200"/>
                        <a:t>INDICADORES</a:t>
                      </a:r>
                      <a:endParaRPr/>
                    </a:p>
                  </a:txBody>
                  <a:tcPr marL="94225" marR="94225" marT="47125" marB="47125" anchor="ct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2F2F2"/>
                    </a:solidFill>
                  </a:tcPr>
                </a:tc>
                <a:tc gridSpan="2">
                  <a:txBody>
                    <a:bodyPr/>
                    <a:lstStyle/>
                    <a:p>
                      <a:pPr marL="0" marR="0" lvl="0" indent="0" algn="ctr" rtl="0">
                        <a:lnSpc>
                          <a:spcPct val="100000"/>
                        </a:lnSpc>
                        <a:spcBef>
                          <a:spcPts val="0"/>
                        </a:spcBef>
                        <a:spcAft>
                          <a:spcPts val="0"/>
                        </a:spcAft>
                        <a:buClr>
                          <a:srgbClr val="000000"/>
                        </a:buClr>
                        <a:buSzPts val="1200"/>
                        <a:buFont typeface="Arial"/>
                        <a:buNone/>
                      </a:pPr>
                      <a:r>
                        <a:rPr lang="en" sz="1200" i="0" u="none" strike="noStrike" cap="none"/>
                        <a:t>EXACTITUD (% predicciones correctas):</a:t>
                      </a:r>
                      <a:endParaRPr/>
                    </a:p>
                  </a:txBody>
                  <a:tcPr marL="94225" marR="94225" marT="47125" marB="47125" anchor="ctr">
                    <a:lnT w="12700" cap="flat" cmpd="sng">
                      <a:solidFill>
                        <a:schemeClr val="dk1"/>
                      </a:solidFill>
                      <a:prstDash val="solid"/>
                      <a:round/>
                      <a:headEnd type="none" w="sm" len="sm"/>
                      <a:tailEnd type="none" w="sm" len="sm"/>
                    </a:lnT>
                    <a:solidFill>
                      <a:srgbClr val="F2F2F2"/>
                    </a:solidFill>
                  </a:tcPr>
                </a:tc>
                <a:tc hMerge="1">
                  <a:txBody>
                    <a:bodyPr/>
                    <a:lstStyle/>
                    <a:p>
                      <a:endParaRPr lang="en-US"/>
                    </a:p>
                  </a:txBody>
                  <a:tcPr/>
                </a:tc>
                <a:tc>
                  <a:txBody>
                    <a:bodyPr/>
                    <a:lstStyle/>
                    <a:p>
                      <a:pPr marL="0" marR="0" lvl="0" indent="0" algn="ctr" rtl="0">
                        <a:lnSpc>
                          <a:spcPct val="100000"/>
                        </a:lnSpc>
                        <a:spcBef>
                          <a:spcPts val="0"/>
                        </a:spcBef>
                        <a:spcAft>
                          <a:spcPts val="0"/>
                        </a:spcAft>
                        <a:buNone/>
                      </a:pPr>
                      <a:r>
                        <a:rPr lang="en" sz="1200"/>
                        <a:t>85</a:t>
                      </a:r>
                      <a:r>
                        <a:rPr lang="en" sz="1200" i="0" u="none" strike="noStrike" cap="none"/>
                        <a:t>.</a:t>
                      </a:r>
                      <a:r>
                        <a:rPr lang="en" sz="1200"/>
                        <a:t>10</a:t>
                      </a:r>
                      <a:r>
                        <a:rPr lang="en" sz="1200" i="0" u="none" strike="noStrike" cap="none"/>
                        <a:t>%</a:t>
                      </a:r>
                      <a:endParaRPr/>
                    </a:p>
                  </a:txBody>
                  <a:tcPr marL="83100" marR="83100" marT="41550" marB="41550" anchor="ctr">
                    <a:lnT w="12700" cap="flat" cmpd="sng">
                      <a:solidFill>
                        <a:schemeClr val="dk1"/>
                      </a:solidFill>
                      <a:prstDash val="solid"/>
                      <a:round/>
                      <a:headEnd type="none" w="sm" len="sm"/>
                      <a:tailEnd type="none" w="sm" len="sm"/>
                    </a:lnT>
                    <a:solidFill>
                      <a:srgbClr val="F2F2F2"/>
                    </a:solidFill>
                  </a:tcPr>
                </a:tc>
                <a:extLst>
                  <a:ext uri="{0D108BD9-81ED-4DB2-BD59-A6C34878D82A}">
                    <a16:rowId xmlns:a16="http://schemas.microsoft.com/office/drawing/2014/main" val="10004"/>
                  </a:ext>
                </a:extLst>
              </a:tr>
              <a:tr h="511275">
                <a:tc vMerge="1">
                  <a:txBody>
                    <a:bodyPr/>
                    <a:lstStyle/>
                    <a:p>
                      <a:endParaRPr lang="en-US"/>
                    </a:p>
                  </a:txBody>
                  <a:tcPr/>
                </a:tc>
                <a:tc gridSpan="2">
                  <a:txBody>
                    <a:bodyPr/>
                    <a:lstStyle/>
                    <a:p>
                      <a:pPr marL="0" marR="0" lvl="0" indent="0" algn="ctr" rtl="0">
                        <a:lnSpc>
                          <a:spcPct val="100000"/>
                        </a:lnSpc>
                        <a:spcBef>
                          <a:spcPts val="0"/>
                        </a:spcBef>
                        <a:spcAft>
                          <a:spcPts val="0"/>
                        </a:spcAft>
                        <a:buNone/>
                      </a:pPr>
                      <a:r>
                        <a:rPr lang="en" sz="1200"/>
                        <a:t>ESPECIFICIDAD (% de aciertos observaciones negativas reales):</a:t>
                      </a:r>
                      <a:endParaRPr sz="1200"/>
                    </a:p>
                  </a:txBody>
                  <a:tcPr marL="94225" marR="94225" marT="47125" marB="47125" anchor="ctr">
                    <a:solidFill>
                      <a:srgbClr val="F2F2F2"/>
                    </a:solidFill>
                  </a:tcPr>
                </a:tc>
                <a:tc hMerge="1">
                  <a:txBody>
                    <a:bodyPr/>
                    <a:lstStyle/>
                    <a:p>
                      <a:endParaRPr lang="en-US"/>
                    </a:p>
                  </a:txBody>
                  <a:tcPr/>
                </a:tc>
                <a:tc>
                  <a:txBody>
                    <a:bodyPr/>
                    <a:lstStyle/>
                    <a:p>
                      <a:pPr marL="0" lvl="0" indent="0" algn="ctr" rtl="0">
                        <a:spcBef>
                          <a:spcPts val="0"/>
                        </a:spcBef>
                        <a:spcAft>
                          <a:spcPts val="0"/>
                        </a:spcAft>
                        <a:buNone/>
                      </a:pPr>
                      <a:r>
                        <a:rPr lang="en" sz="1100"/>
                        <a:t>88.77%</a:t>
                      </a:r>
                      <a:endParaRPr sz="1100"/>
                    </a:p>
                  </a:txBody>
                  <a:tcPr marL="83100" marR="83100" marT="41550" marB="41550" anchor="ctr">
                    <a:solidFill>
                      <a:srgbClr val="F2F2F2"/>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49"/>
        <p:cNvGrpSpPr/>
        <p:nvPr/>
      </p:nvGrpSpPr>
      <p:grpSpPr>
        <a:xfrm>
          <a:off x="0" y="0"/>
          <a:ext cx="0" cy="0"/>
          <a:chOff x="0" y="0"/>
          <a:chExt cx="0" cy="0"/>
        </a:xfrm>
      </p:grpSpPr>
      <p:sp>
        <p:nvSpPr>
          <p:cNvPr id="3950" name="Google Shape;3950;p7"/>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n"/>
              <a:t>12</a:t>
            </a:fld>
            <a:endParaRPr/>
          </a:p>
        </p:txBody>
      </p:sp>
      <p:sp>
        <p:nvSpPr>
          <p:cNvPr id="3951" name="Google Shape;3951;p7"/>
          <p:cNvSpPr txBox="1"/>
          <p:nvPr/>
        </p:nvSpPr>
        <p:spPr>
          <a:xfrm>
            <a:off x="5314419" y="4767218"/>
            <a:ext cx="25923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Curso Data Science - Digital House - 2022</a:t>
            </a:r>
            <a:endParaRPr sz="1000" b="0" i="0" u="none" strike="noStrike" cap="none">
              <a:solidFill>
                <a:srgbClr val="000000"/>
              </a:solidFill>
              <a:latin typeface="Arial"/>
              <a:ea typeface="Arial"/>
              <a:cs typeface="Arial"/>
              <a:sym typeface="Arial"/>
            </a:endParaRPr>
          </a:p>
        </p:txBody>
      </p:sp>
      <p:sp>
        <p:nvSpPr>
          <p:cNvPr id="3952" name="Google Shape;3952;p7"/>
          <p:cNvSpPr txBox="1"/>
          <p:nvPr/>
        </p:nvSpPr>
        <p:spPr>
          <a:xfrm>
            <a:off x="0" y="0"/>
            <a:ext cx="7793700" cy="4288800"/>
          </a:xfrm>
          <a:prstGeom prst="rect">
            <a:avLst/>
          </a:prstGeom>
          <a:noFill/>
          <a:ln>
            <a:noFill/>
          </a:ln>
        </p:spPr>
        <p:txBody>
          <a:bodyPr spcFirstLastPara="1" wrap="square" lIns="91425" tIns="91425" rIns="91425" bIns="91425" anchor="t" anchorCtr="0">
            <a:spAutoFit/>
          </a:bodyPr>
          <a:lstStyle/>
          <a:p>
            <a:pPr marL="0" marR="0" lvl="0" indent="0" algn="l" rtl="0">
              <a:lnSpc>
                <a:spcPct val="107916"/>
              </a:lnSpc>
              <a:spcBef>
                <a:spcPts val="0"/>
              </a:spcBef>
              <a:spcAft>
                <a:spcPts val="0"/>
              </a:spcAft>
              <a:buClr>
                <a:srgbClr val="000000"/>
              </a:buClr>
              <a:buSzPts val="3200"/>
              <a:buFont typeface="Arial"/>
              <a:buNone/>
            </a:pPr>
            <a:r>
              <a:rPr lang="en" sz="3200" b="1" i="0" u="none" strike="noStrike" cap="none">
                <a:solidFill>
                  <a:schemeClr val="dk1"/>
                </a:solidFill>
                <a:latin typeface="Verdana"/>
                <a:ea typeface="Verdana"/>
                <a:cs typeface="Verdana"/>
                <a:sym typeface="Verdana"/>
              </a:rPr>
              <a:t>   </a:t>
            </a:r>
            <a:r>
              <a:rPr lang="en" sz="5000">
                <a:solidFill>
                  <a:schemeClr val="dk1"/>
                </a:solidFill>
                <a:latin typeface="Dosis ExtraLight"/>
                <a:ea typeface="Dosis ExtraLight"/>
                <a:cs typeface="Dosis ExtraLight"/>
                <a:sym typeface="Dosis ExtraLight"/>
              </a:rPr>
              <a:t>CONCLUSIONES</a:t>
            </a:r>
            <a:endParaRPr sz="5000" i="0" u="none" strike="noStrike" cap="none">
              <a:solidFill>
                <a:schemeClr val="dk1"/>
              </a:solidFill>
              <a:latin typeface="Dosis ExtraLight"/>
              <a:ea typeface="Dosis ExtraLight"/>
              <a:cs typeface="Dosis ExtraLight"/>
              <a:sym typeface="Dosis ExtraLight"/>
            </a:endParaRPr>
          </a:p>
          <a:p>
            <a:pPr marL="457200" marR="0" lvl="0" indent="-336550" algn="just" rtl="0">
              <a:lnSpc>
                <a:spcPct val="100000"/>
              </a:lnSpc>
              <a:spcBef>
                <a:spcPts val="1600"/>
              </a:spcBef>
              <a:spcAft>
                <a:spcPts val="0"/>
              </a:spcAft>
              <a:buClr>
                <a:schemeClr val="dk1"/>
              </a:buClr>
              <a:buSzPts val="1700"/>
              <a:buFont typeface="Titillium Web ExtraLight"/>
              <a:buChar char="●"/>
            </a:pPr>
            <a:r>
              <a:rPr lang="en" sz="2400">
                <a:solidFill>
                  <a:schemeClr val="dk1"/>
                </a:solidFill>
                <a:latin typeface="Titillium Web"/>
                <a:ea typeface="Titillium Web"/>
                <a:cs typeface="Titillium Web"/>
                <a:sym typeface="Titillium Web"/>
              </a:rPr>
              <a:t>Se probaron cuatro modelos</a:t>
            </a:r>
            <a:r>
              <a:rPr lang="en" sz="2400">
                <a:solidFill>
                  <a:schemeClr val="dk1"/>
                </a:solidFill>
                <a:latin typeface="Titillium Web ExtraLight"/>
                <a:ea typeface="Titillium Web ExtraLight"/>
                <a:cs typeface="Titillium Web ExtraLight"/>
                <a:sym typeface="Titillium Web ExtraLight"/>
              </a:rPr>
              <a:t> de clasificación, donde dos de ellos mostraron los mejores valores de predicción. Se eligió el modelo de </a:t>
            </a:r>
            <a:r>
              <a:rPr lang="en" sz="2400">
                <a:solidFill>
                  <a:schemeClr val="dk1"/>
                </a:solidFill>
                <a:latin typeface="Titillium Web"/>
                <a:ea typeface="Titillium Web"/>
                <a:cs typeface="Titillium Web"/>
                <a:sym typeface="Titillium Web"/>
              </a:rPr>
              <a:t>Regresión Logística</a:t>
            </a:r>
            <a:r>
              <a:rPr lang="en" sz="2400">
                <a:solidFill>
                  <a:schemeClr val="dk1"/>
                </a:solidFill>
                <a:latin typeface="Titillium Web ExtraLight"/>
                <a:ea typeface="Titillium Web ExtraLight"/>
                <a:cs typeface="Titillium Web ExtraLight"/>
                <a:sym typeface="Titillium Web ExtraLight"/>
              </a:rPr>
              <a:t> por su mejor </a:t>
            </a:r>
            <a:r>
              <a:rPr lang="en" sz="2400" i="1">
                <a:solidFill>
                  <a:schemeClr val="dk1"/>
                </a:solidFill>
                <a:latin typeface="Titillium Web ExtraLight"/>
                <a:ea typeface="Titillium Web ExtraLight"/>
                <a:cs typeface="Titillium Web ExtraLight"/>
                <a:sym typeface="Titillium Web ExtraLight"/>
              </a:rPr>
              <a:t>performance</a:t>
            </a:r>
            <a:r>
              <a:rPr lang="en" sz="2400">
                <a:solidFill>
                  <a:schemeClr val="dk1"/>
                </a:solidFill>
                <a:latin typeface="Titillium Web ExtraLight"/>
                <a:ea typeface="Titillium Web ExtraLight"/>
                <a:cs typeface="Titillium Web ExtraLight"/>
                <a:sym typeface="Titillium Web ExtraLight"/>
              </a:rPr>
              <a:t>.</a:t>
            </a:r>
            <a:endParaRPr sz="2400">
              <a:solidFill>
                <a:schemeClr val="dk1"/>
              </a:solidFill>
              <a:latin typeface="Titillium Web ExtraLight"/>
              <a:ea typeface="Titillium Web ExtraLight"/>
              <a:cs typeface="Titillium Web ExtraLight"/>
              <a:sym typeface="Titillium Web ExtraLight"/>
            </a:endParaRPr>
          </a:p>
          <a:p>
            <a:pPr marL="457200" marR="0" lvl="0" indent="-336550" algn="just" rtl="0">
              <a:lnSpc>
                <a:spcPct val="100000"/>
              </a:lnSpc>
              <a:spcBef>
                <a:spcPts val="1600"/>
              </a:spcBef>
              <a:spcAft>
                <a:spcPts val="0"/>
              </a:spcAft>
              <a:buClr>
                <a:schemeClr val="dk1"/>
              </a:buClr>
              <a:buSzPts val="1700"/>
              <a:buFont typeface="Titillium Web ExtraLight"/>
              <a:buChar char="●"/>
            </a:pPr>
            <a:r>
              <a:rPr lang="en" sz="2400">
                <a:solidFill>
                  <a:schemeClr val="dk1"/>
                </a:solidFill>
                <a:latin typeface="Titillium Web ExtraLight"/>
                <a:ea typeface="Titillium Web ExtraLight"/>
                <a:cs typeface="Titillium Web ExtraLight"/>
                <a:sym typeface="Titillium Web ExtraLight"/>
              </a:rPr>
              <a:t>Se</a:t>
            </a:r>
            <a:r>
              <a:rPr lang="en" sz="2200">
                <a:solidFill>
                  <a:schemeClr val="dk1"/>
                </a:solidFill>
                <a:latin typeface="Titillium Web ExtraLight"/>
                <a:ea typeface="Titillium Web ExtraLight"/>
                <a:cs typeface="Titillium Web ExtraLight"/>
                <a:sym typeface="Titillium Web ExtraLight"/>
              </a:rPr>
              <a:t> cumplió con la petición del cliente de obtener predicciones que no tiendan a aumentar la ocupación de camas (</a:t>
            </a:r>
            <a:r>
              <a:rPr lang="en" sz="2200">
                <a:solidFill>
                  <a:schemeClr val="dk1"/>
                </a:solidFill>
                <a:latin typeface="Titillium Web"/>
                <a:ea typeface="Titillium Web"/>
                <a:cs typeface="Titillium Web"/>
                <a:sym typeface="Titillium Web"/>
              </a:rPr>
              <a:t>~3% de casos falsos positivos</a:t>
            </a:r>
            <a:r>
              <a:rPr lang="en" sz="2200">
                <a:solidFill>
                  <a:schemeClr val="dk1"/>
                </a:solidFill>
                <a:latin typeface="Titillium Web ExtraLight"/>
                <a:ea typeface="Titillium Web ExtraLight"/>
                <a:cs typeface="Titillium Web ExtraLight"/>
                <a:sym typeface="Titillium Web ExtraLight"/>
              </a:rPr>
              <a:t>), evitando así la saturación de la capacidad de carga del hospital.</a:t>
            </a:r>
            <a:endParaRPr sz="2400">
              <a:solidFill>
                <a:schemeClr val="dk1"/>
              </a:solidFill>
              <a:latin typeface="Titillium Web ExtraLight"/>
              <a:ea typeface="Titillium Web ExtraLight"/>
              <a:cs typeface="Titillium Web ExtraLight"/>
              <a:sym typeface="Titillium Web ExtraLight"/>
            </a:endParaRPr>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56"/>
        <p:cNvGrpSpPr/>
        <p:nvPr/>
      </p:nvGrpSpPr>
      <p:grpSpPr>
        <a:xfrm>
          <a:off x="0" y="0"/>
          <a:ext cx="0" cy="0"/>
          <a:chOff x="0" y="0"/>
          <a:chExt cx="0" cy="0"/>
        </a:xfrm>
      </p:grpSpPr>
      <p:sp>
        <p:nvSpPr>
          <p:cNvPr id="3957" name="Google Shape;3957;g137d0a7d35e_0_20"/>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n"/>
              <a:t>13</a:t>
            </a:fld>
            <a:endParaRPr/>
          </a:p>
        </p:txBody>
      </p:sp>
      <p:sp>
        <p:nvSpPr>
          <p:cNvPr id="3958" name="Google Shape;3958;g137d0a7d35e_0_20"/>
          <p:cNvSpPr txBox="1"/>
          <p:nvPr/>
        </p:nvSpPr>
        <p:spPr>
          <a:xfrm>
            <a:off x="5314419" y="4767218"/>
            <a:ext cx="25923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Curso Data Science - Digital House - 2022</a:t>
            </a:r>
            <a:endParaRPr sz="1000" b="0" i="0" u="none" strike="noStrike" cap="none">
              <a:solidFill>
                <a:srgbClr val="000000"/>
              </a:solidFill>
              <a:latin typeface="Arial"/>
              <a:ea typeface="Arial"/>
              <a:cs typeface="Arial"/>
              <a:sym typeface="Arial"/>
            </a:endParaRPr>
          </a:p>
        </p:txBody>
      </p:sp>
      <p:sp>
        <p:nvSpPr>
          <p:cNvPr id="3959" name="Google Shape;3959;g137d0a7d35e_0_20"/>
          <p:cNvSpPr txBox="1"/>
          <p:nvPr/>
        </p:nvSpPr>
        <p:spPr>
          <a:xfrm>
            <a:off x="0" y="0"/>
            <a:ext cx="7793700" cy="4473300"/>
          </a:xfrm>
          <a:prstGeom prst="rect">
            <a:avLst/>
          </a:prstGeom>
          <a:noFill/>
          <a:ln>
            <a:noFill/>
          </a:ln>
        </p:spPr>
        <p:txBody>
          <a:bodyPr spcFirstLastPara="1" wrap="square" lIns="91425" tIns="91425" rIns="91425" bIns="91425" anchor="t" anchorCtr="0">
            <a:spAutoFit/>
          </a:bodyPr>
          <a:lstStyle/>
          <a:p>
            <a:pPr marL="0" marR="0" lvl="0" indent="0" algn="l" rtl="0">
              <a:lnSpc>
                <a:spcPct val="107916"/>
              </a:lnSpc>
              <a:spcBef>
                <a:spcPts val="0"/>
              </a:spcBef>
              <a:spcAft>
                <a:spcPts val="0"/>
              </a:spcAft>
              <a:buClr>
                <a:srgbClr val="000000"/>
              </a:buClr>
              <a:buSzPts val="3200"/>
              <a:buFont typeface="Arial"/>
              <a:buNone/>
            </a:pPr>
            <a:r>
              <a:rPr lang="en" sz="3200" b="1" i="0" u="none" strike="noStrike" cap="none">
                <a:solidFill>
                  <a:schemeClr val="dk1"/>
                </a:solidFill>
                <a:latin typeface="Verdana"/>
                <a:ea typeface="Verdana"/>
                <a:cs typeface="Verdana"/>
                <a:sym typeface="Verdana"/>
              </a:rPr>
              <a:t>   </a:t>
            </a:r>
            <a:r>
              <a:rPr lang="en" sz="5000">
                <a:solidFill>
                  <a:schemeClr val="dk1"/>
                </a:solidFill>
                <a:latin typeface="Dosis ExtraLight"/>
                <a:ea typeface="Dosis ExtraLight"/>
                <a:cs typeface="Dosis ExtraLight"/>
                <a:sym typeface="Dosis ExtraLight"/>
              </a:rPr>
              <a:t>CONCLUSIONES</a:t>
            </a:r>
            <a:endParaRPr sz="5000" i="0" u="none" strike="noStrike" cap="none">
              <a:solidFill>
                <a:schemeClr val="dk1"/>
              </a:solidFill>
              <a:latin typeface="Dosis ExtraLight"/>
              <a:ea typeface="Dosis ExtraLight"/>
              <a:cs typeface="Dosis ExtraLight"/>
              <a:sym typeface="Dosis ExtraLight"/>
            </a:endParaRPr>
          </a:p>
          <a:p>
            <a:pPr marL="457200" marR="0" lvl="0" indent="-323850" algn="just" rtl="0">
              <a:lnSpc>
                <a:spcPct val="100000"/>
              </a:lnSpc>
              <a:spcBef>
                <a:spcPts val="1600"/>
              </a:spcBef>
              <a:spcAft>
                <a:spcPts val="0"/>
              </a:spcAft>
              <a:buClr>
                <a:schemeClr val="dk1"/>
              </a:buClr>
              <a:buSzPts val="1500"/>
              <a:buFont typeface="Titillium Web ExtraLight"/>
              <a:buChar char="●"/>
            </a:pPr>
            <a:r>
              <a:rPr lang="en" sz="2200">
                <a:solidFill>
                  <a:schemeClr val="dk1"/>
                </a:solidFill>
                <a:latin typeface="Titillium Web ExtraLight"/>
                <a:ea typeface="Titillium Web ExtraLight"/>
                <a:cs typeface="Titillium Web ExtraLight"/>
                <a:sym typeface="Titillium Web ExtraLight"/>
              </a:rPr>
              <a:t>Las variables predictoras que más aportaron al modelo fueron padecer neumonía, insuficiencia renal, inmunosupresión, cursar un embarazo (</a:t>
            </a:r>
            <a:r>
              <a:rPr lang="en" sz="2200">
                <a:solidFill>
                  <a:schemeClr val="dk1"/>
                </a:solidFill>
                <a:latin typeface="Titillium Web"/>
                <a:ea typeface="Titillium Web"/>
                <a:cs typeface="Titillium Web"/>
                <a:sym typeface="Titillium Web"/>
              </a:rPr>
              <a:t>aumentando la probabilidad de internación</a:t>
            </a:r>
            <a:r>
              <a:rPr lang="en" sz="2200">
                <a:solidFill>
                  <a:schemeClr val="dk1"/>
                </a:solidFill>
                <a:latin typeface="Titillium Web ExtraLight"/>
                <a:ea typeface="Titillium Web ExtraLight"/>
                <a:cs typeface="Titillium Web ExtraLight"/>
                <a:sym typeface="Titillium Web ExtraLight"/>
              </a:rPr>
              <a:t>) y tener edades entre 10 y 70 años (</a:t>
            </a:r>
            <a:r>
              <a:rPr lang="en" sz="2200">
                <a:solidFill>
                  <a:schemeClr val="dk1"/>
                </a:solidFill>
                <a:latin typeface="Titillium Web"/>
                <a:ea typeface="Titillium Web"/>
                <a:cs typeface="Titillium Web"/>
                <a:sym typeface="Titillium Web"/>
              </a:rPr>
              <a:t>disminuyendo la misma probabilidad</a:t>
            </a:r>
            <a:r>
              <a:rPr lang="en" sz="2200">
                <a:solidFill>
                  <a:schemeClr val="dk1"/>
                </a:solidFill>
                <a:latin typeface="Titillium Web ExtraLight"/>
                <a:ea typeface="Titillium Web ExtraLight"/>
                <a:cs typeface="Titillium Web ExtraLight"/>
                <a:sym typeface="Titillium Web ExtraLight"/>
              </a:rPr>
              <a:t>).</a:t>
            </a:r>
            <a:endParaRPr sz="2200">
              <a:solidFill>
                <a:schemeClr val="dk1"/>
              </a:solidFill>
              <a:latin typeface="Titillium Web ExtraLight"/>
              <a:ea typeface="Titillium Web ExtraLight"/>
              <a:cs typeface="Titillium Web ExtraLight"/>
              <a:sym typeface="Titillium Web ExtraLight"/>
            </a:endParaRPr>
          </a:p>
          <a:p>
            <a:pPr marL="457200" marR="0" lvl="0" indent="-323850" algn="just" rtl="0">
              <a:lnSpc>
                <a:spcPct val="100000"/>
              </a:lnSpc>
              <a:spcBef>
                <a:spcPts val="1600"/>
              </a:spcBef>
              <a:spcAft>
                <a:spcPts val="0"/>
              </a:spcAft>
              <a:buClr>
                <a:schemeClr val="dk1"/>
              </a:buClr>
              <a:buSzPts val="1500"/>
              <a:buFont typeface="Titillium Web ExtraLight"/>
              <a:buChar char="●"/>
            </a:pPr>
            <a:r>
              <a:rPr lang="en" sz="2200">
                <a:solidFill>
                  <a:schemeClr val="dk1"/>
                </a:solidFill>
                <a:latin typeface="Titillium Web ExtraLight"/>
                <a:ea typeface="Titillium Web ExtraLight"/>
                <a:cs typeface="Titillium Web ExtraLight"/>
                <a:sym typeface="Titillium Web ExtraLight"/>
              </a:rPr>
              <a:t>Se propuso un modelo alternativo donde </a:t>
            </a:r>
            <a:r>
              <a:rPr lang="en" sz="2200">
                <a:solidFill>
                  <a:schemeClr val="dk1"/>
                </a:solidFill>
                <a:latin typeface="Titillium Web"/>
                <a:ea typeface="Titillium Web"/>
                <a:cs typeface="Titillium Web"/>
                <a:sym typeface="Titillium Web"/>
              </a:rPr>
              <a:t>disminuyen los casos falsos negativos</a:t>
            </a:r>
            <a:r>
              <a:rPr lang="en" sz="2200">
                <a:solidFill>
                  <a:schemeClr val="dk1"/>
                </a:solidFill>
                <a:latin typeface="Titillium Web ExtraLight"/>
                <a:ea typeface="Titillium Web ExtraLight"/>
                <a:cs typeface="Titillium Web ExtraLight"/>
                <a:sym typeface="Titillium Web ExtraLight"/>
              </a:rPr>
              <a:t> (~6.7%) en desmedro de un aumento de los falsos positivos (~8.3%) y una disminución de la exactitud del modelo (~85% contra ~87% del modelo original).</a:t>
            </a:r>
            <a:endParaRPr sz="2200">
              <a:solidFill>
                <a:schemeClr val="dk1"/>
              </a:solidFill>
              <a:latin typeface="Titillium Web ExtraLight"/>
              <a:ea typeface="Titillium Web ExtraLight"/>
              <a:cs typeface="Titillium Web ExtraLight"/>
              <a:sym typeface="Titillium Web Extra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63"/>
        <p:cNvGrpSpPr/>
        <p:nvPr/>
      </p:nvGrpSpPr>
      <p:grpSpPr>
        <a:xfrm>
          <a:off x="0" y="0"/>
          <a:ext cx="0" cy="0"/>
          <a:chOff x="0" y="0"/>
          <a:chExt cx="0" cy="0"/>
        </a:xfrm>
      </p:grpSpPr>
      <p:sp>
        <p:nvSpPr>
          <p:cNvPr id="3964" name="Google Shape;3964;g137d0a7d35e_0_26"/>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n"/>
              <a:t>14</a:t>
            </a:fld>
            <a:endParaRPr/>
          </a:p>
        </p:txBody>
      </p:sp>
      <p:sp>
        <p:nvSpPr>
          <p:cNvPr id="3965" name="Google Shape;3965;g137d0a7d35e_0_26"/>
          <p:cNvSpPr txBox="1"/>
          <p:nvPr/>
        </p:nvSpPr>
        <p:spPr>
          <a:xfrm>
            <a:off x="5314419" y="4767218"/>
            <a:ext cx="25923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Curso Data Science - Digital House - 2022</a:t>
            </a:r>
            <a:endParaRPr sz="1000" b="0" i="0" u="none" strike="noStrike" cap="none">
              <a:solidFill>
                <a:srgbClr val="000000"/>
              </a:solidFill>
              <a:latin typeface="Arial"/>
              <a:ea typeface="Arial"/>
              <a:cs typeface="Arial"/>
              <a:sym typeface="Arial"/>
            </a:endParaRPr>
          </a:p>
        </p:txBody>
      </p:sp>
      <p:sp>
        <p:nvSpPr>
          <p:cNvPr id="3966" name="Google Shape;3966;g137d0a7d35e_0_26"/>
          <p:cNvSpPr txBox="1"/>
          <p:nvPr/>
        </p:nvSpPr>
        <p:spPr>
          <a:xfrm>
            <a:off x="0" y="0"/>
            <a:ext cx="7793700" cy="1897800"/>
          </a:xfrm>
          <a:prstGeom prst="rect">
            <a:avLst/>
          </a:prstGeom>
          <a:noFill/>
          <a:ln>
            <a:noFill/>
          </a:ln>
        </p:spPr>
        <p:txBody>
          <a:bodyPr spcFirstLastPara="1" wrap="square" lIns="91425" tIns="91425" rIns="91425" bIns="91425" anchor="t" anchorCtr="0">
            <a:spAutoFit/>
          </a:bodyPr>
          <a:lstStyle/>
          <a:p>
            <a:pPr marL="0" marR="0" lvl="0" indent="0" algn="l" rtl="0">
              <a:lnSpc>
                <a:spcPct val="107916"/>
              </a:lnSpc>
              <a:spcBef>
                <a:spcPts val="0"/>
              </a:spcBef>
              <a:spcAft>
                <a:spcPts val="0"/>
              </a:spcAft>
              <a:buClr>
                <a:srgbClr val="000000"/>
              </a:buClr>
              <a:buSzPts val="3200"/>
              <a:buFont typeface="Arial"/>
              <a:buNone/>
            </a:pPr>
            <a:r>
              <a:rPr lang="en" sz="3200" b="1" i="0" u="none" strike="noStrike" cap="none">
                <a:solidFill>
                  <a:schemeClr val="dk1"/>
                </a:solidFill>
                <a:latin typeface="Verdana"/>
                <a:ea typeface="Verdana"/>
                <a:cs typeface="Verdana"/>
                <a:sym typeface="Verdana"/>
              </a:rPr>
              <a:t>   </a:t>
            </a:r>
            <a:r>
              <a:rPr lang="en" sz="5000">
                <a:solidFill>
                  <a:schemeClr val="dk1"/>
                </a:solidFill>
                <a:latin typeface="Dosis ExtraLight"/>
                <a:ea typeface="Dosis ExtraLight"/>
                <a:cs typeface="Dosis ExtraLight"/>
                <a:sym typeface="Dosis ExtraLight"/>
              </a:rPr>
              <a:t>PERSPECTIVAS</a:t>
            </a:r>
            <a:endParaRPr sz="5000" i="0" u="none" strike="noStrike" cap="none">
              <a:solidFill>
                <a:schemeClr val="dk1"/>
              </a:solidFill>
              <a:latin typeface="Dosis ExtraLight"/>
              <a:ea typeface="Dosis ExtraLight"/>
              <a:cs typeface="Dosis ExtraLight"/>
              <a:sym typeface="Dosis ExtraLight"/>
            </a:endParaRPr>
          </a:p>
          <a:p>
            <a:pPr marL="457200" lvl="0" indent="-323850" algn="just" rtl="0">
              <a:spcBef>
                <a:spcPts val="1600"/>
              </a:spcBef>
              <a:spcAft>
                <a:spcPts val="0"/>
              </a:spcAft>
              <a:buClr>
                <a:schemeClr val="dk1"/>
              </a:buClr>
              <a:buSzPts val="1500"/>
              <a:buFont typeface="Titillium Web ExtraLight"/>
              <a:buChar char="●"/>
            </a:pPr>
            <a:r>
              <a:rPr lang="en" sz="2200">
                <a:solidFill>
                  <a:schemeClr val="dk1"/>
                </a:solidFill>
                <a:latin typeface="Titillium Web ExtraLight"/>
                <a:ea typeface="Titillium Web ExtraLight"/>
                <a:cs typeface="Titillium Web ExtraLight"/>
                <a:sym typeface="Titillium Web ExtraLight"/>
              </a:rPr>
              <a:t>Requerir del cuerpo médico la inclusión de </a:t>
            </a:r>
            <a:r>
              <a:rPr lang="en" sz="2200" i="1">
                <a:solidFill>
                  <a:schemeClr val="dk1"/>
                </a:solidFill>
                <a:latin typeface="Titillium Web ExtraLight"/>
                <a:ea typeface="Titillium Web ExtraLight"/>
                <a:cs typeface="Titillium Web ExtraLight"/>
                <a:sym typeface="Titillium Web ExtraLight"/>
              </a:rPr>
              <a:t>features</a:t>
            </a:r>
            <a:r>
              <a:rPr lang="en" sz="2200">
                <a:solidFill>
                  <a:schemeClr val="dk1"/>
                </a:solidFill>
                <a:latin typeface="Titillium Web ExtraLight"/>
                <a:ea typeface="Titillium Web ExtraLight"/>
                <a:cs typeface="Titillium Web ExtraLight"/>
                <a:sym typeface="Titillium Web ExtraLight"/>
              </a:rPr>
              <a:t> que puedan mejorar el valor predictivo de los modelos.</a:t>
            </a:r>
            <a:endParaRPr sz="2200">
              <a:solidFill>
                <a:schemeClr val="dk1"/>
              </a:solidFill>
              <a:latin typeface="Titillium Web ExtraLight"/>
              <a:ea typeface="Titillium Web ExtraLight"/>
              <a:cs typeface="Titillium Web ExtraLight"/>
              <a:sym typeface="Titillium Web ExtraLight"/>
            </a:endParaRPr>
          </a:p>
        </p:txBody>
      </p:sp>
      <p:pic>
        <p:nvPicPr>
          <p:cNvPr id="3967" name="Google Shape;3967;g137d0a7d35e_0_26" descr="Doctor escribiendo sobre tableta con bolígrafo"/>
          <p:cNvPicPr preferRelativeResize="0"/>
          <p:nvPr/>
        </p:nvPicPr>
        <p:blipFill rotWithShape="1">
          <a:blip r:embed="rId3">
            <a:alphaModFix/>
          </a:blip>
          <a:srcRect/>
          <a:stretch/>
        </p:blipFill>
        <p:spPr>
          <a:xfrm>
            <a:off x="646325" y="2133125"/>
            <a:ext cx="6501048" cy="2587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71"/>
        <p:cNvGrpSpPr/>
        <p:nvPr/>
      </p:nvGrpSpPr>
      <p:grpSpPr>
        <a:xfrm>
          <a:off x="0" y="0"/>
          <a:ext cx="0" cy="0"/>
          <a:chOff x="0" y="0"/>
          <a:chExt cx="0" cy="0"/>
        </a:xfrm>
      </p:grpSpPr>
      <p:sp>
        <p:nvSpPr>
          <p:cNvPr id="3972" name="Google Shape;3972;p12"/>
          <p:cNvSpPr txBox="1">
            <a:spLocks noGrp="1"/>
          </p:cNvSpPr>
          <p:nvPr>
            <p:ph type="ctrTitle" idx="4294967295"/>
          </p:nvPr>
        </p:nvSpPr>
        <p:spPr>
          <a:xfrm>
            <a:off x="685800" y="745150"/>
            <a:ext cx="4863900" cy="11598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2"/>
              </a:buClr>
              <a:buSzPts val="3600"/>
              <a:buFont typeface="Dosis ExtraLight"/>
              <a:buNone/>
            </a:pPr>
            <a:r>
              <a:rPr lang="en" sz="6000" b="0" i="0" u="none" strike="noStrike" cap="none">
                <a:solidFill>
                  <a:srgbClr val="80BFB7"/>
                </a:solidFill>
                <a:latin typeface="Dosis ExtraLight"/>
                <a:ea typeface="Dosis ExtraLight"/>
                <a:cs typeface="Dosis ExtraLight"/>
                <a:sym typeface="Dosis ExtraLight"/>
              </a:rPr>
              <a:t>Gracias!</a:t>
            </a:r>
            <a:endParaRPr sz="6000" b="0" i="0" u="none" strike="noStrike" cap="none">
              <a:solidFill>
                <a:srgbClr val="80BFB7"/>
              </a:solidFill>
              <a:latin typeface="Dosis ExtraLight"/>
              <a:ea typeface="Dosis ExtraLight"/>
              <a:cs typeface="Dosis ExtraLight"/>
              <a:sym typeface="Dosis ExtraLight"/>
            </a:endParaRPr>
          </a:p>
        </p:txBody>
      </p:sp>
      <p:sp>
        <p:nvSpPr>
          <p:cNvPr id="3973" name="Google Shape;3973;p12"/>
          <p:cNvSpPr txBox="1">
            <a:spLocks noGrp="1"/>
          </p:cNvSpPr>
          <p:nvPr>
            <p:ph type="subTitle" idx="4294967295"/>
          </p:nvPr>
        </p:nvSpPr>
        <p:spPr>
          <a:xfrm>
            <a:off x="685800" y="1944725"/>
            <a:ext cx="4863900" cy="78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accent1"/>
              </a:buClr>
              <a:buSzPts val="2400"/>
              <a:buFont typeface="Titillium Web Light"/>
              <a:buNone/>
            </a:pPr>
            <a:r>
              <a:rPr lang="en" sz="3600" b="0" i="0" u="none" strike="noStrike" cap="none">
                <a:solidFill>
                  <a:srgbClr val="D3EBD5"/>
                </a:solidFill>
                <a:highlight>
                  <a:srgbClr val="01597F"/>
                </a:highlight>
                <a:latin typeface="Titillium Web Light"/>
                <a:ea typeface="Titillium Web Light"/>
                <a:cs typeface="Titillium Web Light"/>
                <a:sym typeface="Titillium Web Light"/>
              </a:rPr>
              <a:t>Preguntas?</a:t>
            </a:r>
            <a:endParaRPr sz="3600" b="0" i="0" u="none" strike="noStrike" cap="none">
              <a:solidFill>
                <a:srgbClr val="D3EBD5"/>
              </a:solidFill>
              <a:highlight>
                <a:srgbClr val="01597F"/>
              </a:highlight>
              <a:latin typeface="Titillium Web Light"/>
              <a:ea typeface="Titillium Web Light"/>
              <a:cs typeface="Titillium Web Light"/>
              <a:sym typeface="Titillium Web Light"/>
            </a:endParaRPr>
          </a:p>
        </p:txBody>
      </p:sp>
      <p:sp>
        <p:nvSpPr>
          <p:cNvPr id="3974" name="Google Shape;3974;p12"/>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n"/>
              <a:t>15</a:t>
            </a:fld>
            <a:endParaRPr/>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78"/>
        <p:cNvGrpSpPr/>
        <p:nvPr/>
      </p:nvGrpSpPr>
      <p:grpSpPr>
        <a:xfrm>
          <a:off x="0" y="0"/>
          <a:ext cx="0" cy="0"/>
          <a:chOff x="0" y="0"/>
          <a:chExt cx="0" cy="0"/>
        </a:xfrm>
      </p:grpSpPr>
      <p:sp>
        <p:nvSpPr>
          <p:cNvPr id="3979" name="Google Shape;3979;p8"/>
          <p:cNvSpPr txBox="1">
            <a:spLocks noGrp="1"/>
          </p:cNvSpPr>
          <p:nvPr>
            <p:ph type="title"/>
          </p:nvPr>
        </p:nvSpPr>
        <p:spPr>
          <a:xfrm>
            <a:off x="365881" y="67483"/>
            <a:ext cx="6270050" cy="74333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Conclusiones</a:t>
            </a:r>
            <a:endParaRPr/>
          </a:p>
        </p:txBody>
      </p:sp>
      <p:sp>
        <p:nvSpPr>
          <p:cNvPr id="3980" name="Google Shape;3980;p8"/>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n"/>
              <a:t>16</a:t>
            </a:fld>
            <a:endParaRPr/>
          </a:p>
        </p:txBody>
      </p:sp>
      <p:sp>
        <p:nvSpPr>
          <p:cNvPr id="3981" name="Google Shape;3981;p8"/>
          <p:cNvSpPr txBox="1"/>
          <p:nvPr/>
        </p:nvSpPr>
        <p:spPr>
          <a:xfrm>
            <a:off x="5314419" y="4767218"/>
            <a:ext cx="25923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Curso Data Science - Digital House - 2022</a:t>
            </a:r>
            <a:endParaRPr sz="1000" b="0" i="0" u="none" strike="noStrike" cap="none">
              <a:solidFill>
                <a:srgbClr val="000000"/>
              </a:solidFill>
              <a:latin typeface="Arial"/>
              <a:ea typeface="Arial"/>
              <a:cs typeface="Arial"/>
              <a:sym typeface="Arial"/>
            </a:endParaRPr>
          </a:p>
        </p:txBody>
      </p:sp>
      <p:pic>
        <p:nvPicPr>
          <p:cNvPr id="3982" name="Google Shape;3982;p8" descr="Doctor escribiendo sobre tableta con bolígrafo"/>
          <p:cNvPicPr preferRelativeResize="0"/>
          <p:nvPr/>
        </p:nvPicPr>
        <p:blipFill rotWithShape="1">
          <a:blip r:embed="rId3">
            <a:alphaModFix/>
          </a:blip>
          <a:srcRect/>
          <a:stretch/>
        </p:blipFill>
        <p:spPr>
          <a:xfrm>
            <a:off x="2309649" y="2957103"/>
            <a:ext cx="3994668" cy="1589674"/>
          </a:xfrm>
          <a:prstGeom prst="rect">
            <a:avLst/>
          </a:prstGeom>
          <a:noFill/>
          <a:ln>
            <a:noFill/>
          </a:ln>
        </p:spPr>
      </p:pic>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86"/>
        <p:cNvGrpSpPr/>
        <p:nvPr/>
      </p:nvGrpSpPr>
      <p:grpSpPr>
        <a:xfrm>
          <a:off x="0" y="0"/>
          <a:ext cx="0" cy="0"/>
          <a:chOff x="0" y="0"/>
          <a:chExt cx="0" cy="0"/>
        </a:xfrm>
      </p:grpSpPr>
      <p:sp>
        <p:nvSpPr>
          <p:cNvPr id="3987" name="Google Shape;3987;p9"/>
          <p:cNvSpPr txBox="1">
            <a:spLocks noGrp="1"/>
          </p:cNvSpPr>
          <p:nvPr>
            <p:ph type="title"/>
          </p:nvPr>
        </p:nvSpPr>
        <p:spPr>
          <a:xfrm>
            <a:off x="365881" y="67483"/>
            <a:ext cx="6270050" cy="74333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Back up imagenes</a:t>
            </a:r>
            <a:endParaRPr/>
          </a:p>
        </p:txBody>
      </p:sp>
      <p:sp>
        <p:nvSpPr>
          <p:cNvPr id="3988" name="Google Shape;3988;p9"/>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n"/>
              <a:t>17</a:t>
            </a:fld>
            <a:endParaRPr/>
          </a:p>
        </p:txBody>
      </p:sp>
      <p:sp>
        <p:nvSpPr>
          <p:cNvPr id="3989" name="Google Shape;3989;p9"/>
          <p:cNvSpPr txBox="1"/>
          <p:nvPr/>
        </p:nvSpPr>
        <p:spPr>
          <a:xfrm>
            <a:off x="5314419" y="4767218"/>
            <a:ext cx="25923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Curso Data Science - Digital House - 2022</a:t>
            </a:r>
            <a:endParaRPr sz="1000" b="0" i="0" u="none" strike="noStrike" cap="none">
              <a:solidFill>
                <a:srgbClr val="000000"/>
              </a:solidFill>
              <a:latin typeface="Arial"/>
              <a:ea typeface="Arial"/>
              <a:cs typeface="Arial"/>
              <a:sym typeface="Arial"/>
            </a:endParaRPr>
          </a:p>
        </p:txBody>
      </p:sp>
      <p:pic>
        <p:nvPicPr>
          <p:cNvPr id="3990" name="Google Shape;3990;p9" descr="Gráfico, Gráfico de líneas&#10;&#10;Descripción generada automáticamente"/>
          <p:cNvPicPr preferRelativeResize="0"/>
          <p:nvPr/>
        </p:nvPicPr>
        <p:blipFill rotWithShape="1">
          <a:blip r:embed="rId3">
            <a:alphaModFix/>
          </a:blip>
          <a:srcRect/>
          <a:stretch/>
        </p:blipFill>
        <p:spPr>
          <a:xfrm>
            <a:off x="2357437" y="1166812"/>
            <a:ext cx="4429125" cy="2809875"/>
          </a:xfrm>
          <a:prstGeom prst="rect">
            <a:avLst/>
          </a:prstGeom>
          <a:noFill/>
          <a:ln>
            <a:noFill/>
          </a:ln>
        </p:spPr>
      </p:pic>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94"/>
        <p:cNvGrpSpPr/>
        <p:nvPr/>
      </p:nvGrpSpPr>
      <p:grpSpPr>
        <a:xfrm>
          <a:off x="0" y="0"/>
          <a:ext cx="0" cy="0"/>
          <a:chOff x="0" y="0"/>
          <a:chExt cx="0" cy="0"/>
        </a:xfrm>
      </p:grpSpPr>
      <p:sp>
        <p:nvSpPr>
          <p:cNvPr id="3995" name="Google Shape;3995;p10"/>
          <p:cNvSpPr txBox="1">
            <a:spLocks noGrp="1"/>
          </p:cNvSpPr>
          <p:nvPr>
            <p:ph type="title"/>
          </p:nvPr>
        </p:nvSpPr>
        <p:spPr>
          <a:xfrm>
            <a:off x="365881" y="67483"/>
            <a:ext cx="6270050" cy="74333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Back up imagenes</a:t>
            </a:r>
            <a:endParaRPr/>
          </a:p>
        </p:txBody>
      </p:sp>
      <p:sp>
        <p:nvSpPr>
          <p:cNvPr id="3996" name="Google Shape;3996;p10"/>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n"/>
              <a:t>18</a:t>
            </a:fld>
            <a:endParaRPr/>
          </a:p>
        </p:txBody>
      </p:sp>
      <p:sp>
        <p:nvSpPr>
          <p:cNvPr id="3997" name="Google Shape;3997;p10"/>
          <p:cNvSpPr txBox="1"/>
          <p:nvPr/>
        </p:nvSpPr>
        <p:spPr>
          <a:xfrm>
            <a:off x="5314419" y="4767218"/>
            <a:ext cx="25923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Curso Data Science - Digital House - 2022</a:t>
            </a:r>
            <a:endParaRPr sz="1000" b="0" i="0" u="none" strike="noStrike" cap="none">
              <a:solidFill>
                <a:srgbClr val="000000"/>
              </a:solidFill>
              <a:latin typeface="Arial"/>
              <a:ea typeface="Arial"/>
              <a:cs typeface="Arial"/>
              <a:sym typeface="Arial"/>
            </a:endParaRPr>
          </a:p>
        </p:txBody>
      </p:sp>
      <p:pic>
        <p:nvPicPr>
          <p:cNvPr id="3998" name="Google Shape;3998;p10" descr="Texto&#10;&#10;Descripción generada automáticamente"/>
          <p:cNvPicPr preferRelativeResize="0"/>
          <p:nvPr/>
        </p:nvPicPr>
        <p:blipFill rotWithShape="1">
          <a:blip r:embed="rId3">
            <a:alphaModFix/>
          </a:blip>
          <a:srcRect/>
          <a:stretch/>
        </p:blipFill>
        <p:spPr>
          <a:xfrm>
            <a:off x="817736" y="2394350"/>
            <a:ext cx="2419350" cy="485775"/>
          </a:xfrm>
          <a:prstGeom prst="rect">
            <a:avLst/>
          </a:prstGeom>
          <a:noFill/>
          <a:ln>
            <a:noFill/>
          </a:ln>
        </p:spPr>
      </p:pic>
      <p:pic>
        <p:nvPicPr>
          <p:cNvPr id="3999" name="Google Shape;3999;p10"/>
          <p:cNvPicPr preferRelativeResize="0"/>
          <p:nvPr/>
        </p:nvPicPr>
        <p:blipFill rotWithShape="1">
          <a:blip r:embed="rId4">
            <a:alphaModFix/>
          </a:blip>
          <a:srcRect/>
          <a:stretch/>
        </p:blipFill>
        <p:spPr>
          <a:xfrm>
            <a:off x="817736" y="1136434"/>
            <a:ext cx="2952750" cy="1047750"/>
          </a:xfrm>
          <a:prstGeom prst="rect">
            <a:avLst/>
          </a:prstGeom>
          <a:noFill/>
          <a:ln>
            <a:noFill/>
          </a:ln>
        </p:spPr>
      </p:pic>
      <p:pic>
        <p:nvPicPr>
          <p:cNvPr id="4000" name="Google Shape;4000;p10" descr="Imagen que contiene Interfaz de usuario gráfica&#10;&#10;Descripción generada automáticamente"/>
          <p:cNvPicPr preferRelativeResize="0"/>
          <p:nvPr/>
        </p:nvPicPr>
        <p:blipFill rotWithShape="1">
          <a:blip r:embed="rId5">
            <a:alphaModFix/>
          </a:blip>
          <a:srcRect/>
          <a:stretch/>
        </p:blipFill>
        <p:spPr>
          <a:xfrm>
            <a:off x="817736" y="3340278"/>
            <a:ext cx="4781550" cy="723900"/>
          </a:xfrm>
          <a:prstGeom prst="rect">
            <a:avLst/>
          </a:prstGeom>
          <a:noFill/>
          <a:ln>
            <a:noFill/>
          </a:ln>
        </p:spPr>
      </p:pic>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04"/>
        <p:cNvGrpSpPr/>
        <p:nvPr/>
      </p:nvGrpSpPr>
      <p:grpSpPr>
        <a:xfrm>
          <a:off x="0" y="0"/>
          <a:ext cx="0" cy="0"/>
          <a:chOff x="0" y="0"/>
          <a:chExt cx="0" cy="0"/>
        </a:xfrm>
      </p:grpSpPr>
      <p:sp>
        <p:nvSpPr>
          <p:cNvPr id="4005" name="Google Shape;4005;p11"/>
          <p:cNvSpPr txBox="1">
            <a:spLocks noGrp="1"/>
          </p:cNvSpPr>
          <p:nvPr>
            <p:ph type="title"/>
          </p:nvPr>
        </p:nvSpPr>
        <p:spPr>
          <a:xfrm>
            <a:off x="365881" y="67483"/>
            <a:ext cx="6270050" cy="74333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Back up imagenes</a:t>
            </a:r>
            <a:endParaRPr/>
          </a:p>
        </p:txBody>
      </p:sp>
      <p:sp>
        <p:nvSpPr>
          <p:cNvPr id="4006" name="Google Shape;4006;p11"/>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n"/>
              <a:t>19</a:t>
            </a:fld>
            <a:endParaRPr/>
          </a:p>
        </p:txBody>
      </p:sp>
      <p:sp>
        <p:nvSpPr>
          <p:cNvPr id="4007" name="Google Shape;4007;p11"/>
          <p:cNvSpPr txBox="1"/>
          <p:nvPr/>
        </p:nvSpPr>
        <p:spPr>
          <a:xfrm>
            <a:off x="5314419" y="4767218"/>
            <a:ext cx="25923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Curso Data Science - Digital House - 2022</a:t>
            </a:r>
            <a:endParaRPr sz="1000" b="0" i="0" u="none" strike="noStrike" cap="none">
              <a:solidFill>
                <a:srgbClr val="000000"/>
              </a:solidFill>
              <a:latin typeface="Arial"/>
              <a:ea typeface="Arial"/>
              <a:cs typeface="Arial"/>
              <a:sym typeface="Arial"/>
            </a:endParaRPr>
          </a:p>
        </p:txBody>
      </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41"/>
        <p:cNvGrpSpPr/>
        <p:nvPr/>
      </p:nvGrpSpPr>
      <p:grpSpPr>
        <a:xfrm>
          <a:off x="0" y="0"/>
          <a:ext cx="0" cy="0"/>
          <a:chOff x="0" y="0"/>
          <a:chExt cx="0" cy="0"/>
        </a:xfrm>
      </p:grpSpPr>
      <p:sp>
        <p:nvSpPr>
          <p:cNvPr id="3842" name="Google Shape;3842;p2"/>
          <p:cNvSpPr txBox="1">
            <a:spLocks noGrp="1"/>
          </p:cNvSpPr>
          <p:nvPr>
            <p:ph type="subTitle" idx="4294967295"/>
          </p:nvPr>
        </p:nvSpPr>
        <p:spPr>
          <a:xfrm>
            <a:off x="3200400" y="0"/>
            <a:ext cx="2722500" cy="30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0" dirty="0">
                <a:solidFill>
                  <a:schemeClr val="dk2"/>
                </a:solidFill>
                <a:latin typeface="Dosis ExtraLight"/>
                <a:ea typeface="Dosis ExtraLight"/>
                <a:cs typeface="Dosis ExtraLight"/>
                <a:sym typeface="Dosis ExtraLight"/>
              </a:rPr>
              <a:t>AGENDA</a:t>
            </a:r>
            <a:endParaRPr sz="2800" dirty="0">
              <a:latin typeface="Titillium Web ExtraLight"/>
              <a:ea typeface="Titillium Web ExtraLight"/>
              <a:cs typeface="Titillium Web ExtraLight"/>
              <a:sym typeface="Titillium Web ExtraLight"/>
            </a:endParaRPr>
          </a:p>
          <a:p>
            <a:pPr marL="457200" marR="0" lvl="0" indent="-336550" algn="l" rtl="0">
              <a:lnSpc>
                <a:spcPct val="108000"/>
              </a:lnSpc>
              <a:spcBef>
                <a:spcPts val="1600"/>
              </a:spcBef>
              <a:spcAft>
                <a:spcPts val="0"/>
              </a:spcAft>
              <a:buClr>
                <a:schemeClr val="dk1"/>
              </a:buClr>
              <a:buSzPts val="1700"/>
              <a:buFont typeface="Titillium Web ExtraLight"/>
              <a:buChar char="●"/>
            </a:pPr>
            <a:r>
              <a:rPr lang="en" sz="2800" dirty="0">
                <a:latin typeface="Titillium Web ExtraLight"/>
                <a:sym typeface="Titillium Web ExtraLight"/>
              </a:rPr>
              <a:t>Objetivo</a:t>
            </a:r>
          </a:p>
          <a:p>
            <a:pPr marL="457200" marR="0" lvl="0" indent="-336550" algn="l" rtl="0">
              <a:lnSpc>
                <a:spcPct val="108000"/>
              </a:lnSpc>
              <a:spcBef>
                <a:spcPts val="0"/>
              </a:spcBef>
              <a:spcAft>
                <a:spcPts val="0"/>
              </a:spcAft>
              <a:buClr>
                <a:schemeClr val="dk1"/>
              </a:buClr>
              <a:buSzPts val="1700"/>
              <a:buFont typeface="Titillium Web ExtraLight"/>
              <a:buChar char="●"/>
            </a:pPr>
            <a:r>
              <a:rPr lang="en" sz="2800" dirty="0">
                <a:latin typeface="Titillium Web ExtraLight"/>
                <a:ea typeface="Titillium Web ExtraLight"/>
                <a:cs typeface="Titillium Web ExtraLight"/>
                <a:sym typeface="Titillium Web ExtraLight"/>
              </a:rPr>
              <a:t>Introducción</a:t>
            </a:r>
            <a:endParaRPr dirty="0">
              <a:latin typeface="Titillium Web ExtraLight"/>
              <a:ea typeface="Titillium Web ExtraLight"/>
              <a:cs typeface="Titillium Web ExtraLight"/>
              <a:sym typeface="Titillium Web ExtraLight"/>
            </a:endParaRPr>
          </a:p>
          <a:p>
            <a:pPr marL="457200" marR="0" lvl="0" indent="-336550" algn="l" rtl="0">
              <a:lnSpc>
                <a:spcPct val="107916"/>
              </a:lnSpc>
              <a:spcBef>
                <a:spcPts val="0"/>
              </a:spcBef>
              <a:spcAft>
                <a:spcPts val="0"/>
              </a:spcAft>
              <a:buClr>
                <a:schemeClr val="dk1"/>
              </a:buClr>
              <a:buSzPts val="1700"/>
              <a:buFont typeface="Titillium Web ExtraLight"/>
              <a:buChar char="●"/>
            </a:pPr>
            <a:r>
              <a:rPr lang="en" sz="2800" i="0" u="none" strike="noStrike" cap="none" dirty="0">
                <a:solidFill>
                  <a:schemeClr val="dk1"/>
                </a:solidFill>
                <a:latin typeface="Titillium Web ExtraLight"/>
                <a:ea typeface="Titillium Web ExtraLight"/>
                <a:cs typeface="Titillium Web ExtraLight"/>
                <a:sym typeface="Titillium Web ExtraLight"/>
              </a:rPr>
              <a:t>Model</a:t>
            </a:r>
            <a:r>
              <a:rPr lang="en" sz="2800" dirty="0">
                <a:latin typeface="Titillium Web ExtraLight"/>
                <a:ea typeface="Titillium Web ExtraLight"/>
                <a:cs typeface="Titillium Web ExtraLight"/>
                <a:sym typeface="Titillium Web ExtraLight"/>
              </a:rPr>
              <a:t>ado</a:t>
            </a:r>
            <a:endParaRPr dirty="0">
              <a:latin typeface="Titillium Web ExtraLight"/>
              <a:ea typeface="Titillium Web ExtraLight"/>
              <a:cs typeface="Titillium Web ExtraLight"/>
              <a:sym typeface="Titillium Web ExtraLight"/>
            </a:endParaRPr>
          </a:p>
          <a:p>
            <a:pPr marL="457200" marR="0" lvl="0" indent="-336550" algn="l" rtl="0">
              <a:lnSpc>
                <a:spcPct val="107916"/>
              </a:lnSpc>
              <a:spcBef>
                <a:spcPts val="0"/>
              </a:spcBef>
              <a:spcAft>
                <a:spcPts val="0"/>
              </a:spcAft>
              <a:buClr>
                <a:schemeClr val="dk1"/>
              </a:buClr>
              <a:buSzPts val="1700"/>
              <a:buFont typeface="Titillium Web ExtraLight"/>
              <a:buChar char="●"/>
            </a:pPr>
            <a:r>
              <a:rPr lang="en" sz="2800" i="0" u="none" strike="noStrike" cap="none" dirty="0">
                <a:solidFill>
                  <a:schemeClr val="dk1"/>
                </a:solidFill>
                <a:latin typeface="Titillium Web ExtraLight"/>
                <a:ea typeface="Titillium Web ExtraLight"/>
                <a:cs typeface="Titillium Web ExtraLight"/>
                <a:sym typeface="Titillium Web ExtraLight"/>
              </a:rPr>
              <a:t>Conclusiones </a:t>
            </a:r>
            <a:endParaRPr sz="2800" i="0" u="none" strike="noStrike" cap="none" dirty="0">
              <a:solidFill>
                <a:schemeClr val="dk1"/>
              </a:solidFill>
              <a:latin typeface="Titillium Web ExtraLight"/>
              <a:ea typeface="Titillium Web ExtraLight"/>
              <a:cs typeface="Titillium Web ExtraLight"/>
              <a:sym typeface="Titillium Web ExtraLight"/>
            </a:endParaRPr>
          </a:p>
        </p:txBody>
      </p:sp>
      <p:sp>
        <p:nvSpPr>
          <p:cNvPr id="3843" name="Google Shape;3843;p2"/>
          <p:cNvSpPr txBox="1">
            <a:spLocks noGrp="1"/>
          </p:cNvSpPr>
          <p:nvPr>
            <p:ph type="sldNum" idx="12"/>
          </p:nvPr>
        </p:nvSpPr>
        <p:spPr>
          <a:xfrm>
            <a:off x="91531" y="465713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n"/>
              <a:t>2</a:t>
            </a:fld>
            <a:endParaRPr/>
          </a:p>
        </p:txBody>
      </p:sp>
      <p:sp>
        <p:nvSpPr>
          <p:cNvPr id="3844" name="Google Shape;3844;p2"/>
          <p:cNvSpPr txBox="1"/>
          <p:nvPr/>
        </p:nvSpPr>
        <p:spPr>
          <a:xfrm>
            <a:off x="5285809" y="4783265"/>
            <a:ext cx="2722575" cy="202096"/>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900" b="0" i="0" u="none" strike="noStrike" cap="none">
                <a:solidFill>
                  <a:schemeClr val="accent6"/>
                </a:solidFill>
                <a:latin typeface="Arial"/>
                <a:ea typeface="Arial"/>
                <a:cs typeface="Arial"/>
                <a:sym typeface="Arial"/>
              </a:rPr>
              <a:t>Curso Data Science -Digital House 2022</a:t>
            </a:r>
            <a:endParaRPr/>
          </a:p>
        </p:txBody>
      </p:sp>
      <p:pic>
        <p:nvPicPr>
          <p:cNvPr id="3845" name="Google Shape;3845;p2"/>
          <p:cNvPicPr preferRelativeResize="0"/>
          <p:nvPr/>
        </p:nvPicPr>
        <p:blipFill rotWithShape="1">
          <a:blip r:embed="rId3">
            <a:alphaModFix/>
          </a:blip>
          <a:srcRect l="21977" r="15991"/>
          <a:stretch/>
        </p:blipFill>
        <p:spPr>
          <a:xfrm>
            <a:off x="0" y="0"/>
            <a:ext cx="3190550" cy="5143500"/>
          </a:xfrm>
          <a:prstGeom prst="rect">
            <a:avLst/>
          </a:prstGeom>
          <a:noFill/>
          <a:ln>
            <a:noFill/>
          </a:ln>
        </p:spPr>
      </p:pic>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4011"/>
        <p:cNvGrpSpPr/>
        <p:nvPr/>
      </p:nvGrpSpPr>
      <p:grpSpPr>
        <a:xfrm>
          <a:off x="0" y="0"/>
          <a:ext cx="0" cy="0"/>
          <a:chOff x="0" y="0"/>
          <a:chExt cx="0" cy="0"/>
        </a:xfrm>
      </p:grpSpPr>
      <p:sp>
        <p:nvSpPr>
          <p:cNvPr id="4012" name="Google Shape;4012;p13"/>
          <p:cNvSpPr txBox="1">
            <a:spLocks noGrp="1"/>
          </p:cNvSpPr>
          <p:nvPr>
            <p:ph type="title"/>
          </p:nvPr>
        </p:nvSpPr>
        <p:spPr>
          <a:xfrm>
            <a:off x="365881" y="67483"/>
            <a:ext cx="6270050" cy="74333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Modelado</a:t>
            </a:r>
            <a:endParaRPr/>
          </a:p>
        </p:txBody>
      </p:sp>
      <p:sp>
        <p:nvSpPr>
          <p:cNvPr id="4013" name="Google Shape;4013;p13"/>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n"/>
              <a:t>20</a:t>
            </a:fld>
            <a:endParaRPr/>
          </a:p>
        </p:txBody>
      </p:sp>
      <p:sp>
        <p:nvSpPr>
          <p:cNvPr id="4014" name="Google Shape;4014;p13"/>
          <p:cNvSpPr/>
          <p:nvPr/>
        </p:nvSpPr>
        <p:spPr>
          <a:xfrm>
            <a:off x="787731" y="995067"/>
            <a:ext cx="3007656" cy="1760442"/>
          </a:xfrm>
          <a:prstGeom prst="roundRect">
            <a:avLst>
              <a:gd name="adj" fmla="val 16667"/>
            </a:avLst>
          </a:prstGeom>
          <a:solidFill>
            <a:schemeClr val="accent1"/>
          </a:solidFill>
          <a:ln w="25400" cap="flat" cmpd="sng">
            <a:solidFill>
              <a:srgbClr val="99AB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800" b="1" i="0" u="none" strike="noStrike" cap="none">
                <a:solidFill>
                  <a:srgbClr val="000000"/>
                </a:solidFill>
                <a:latin typeface="Arial"/>
                <a:ea typeface="Arial"/>
                <a:cs typeface="Arial"/>
                <a:sym typeface="Arial"/>
              </a:rPr>
              <a:t>Modelo 1 (Regresión Logística): </a:t>
            </a:r>
            <a:r>
              <a:rPr lang="en" sz="1800" b="0" i="0" u="none" strike="noStrike" cap="none">
                <a:solidFill>
                  <a:srgbClr val="000000"/>
                </a:solidFill>
                <a:latin typeface="Arial"/>
                <a:ea typeface="Arial"/>
                <a:cs typeface="Arial"/>
                <a:sym typeface="Arial"/>
              </a:rPr>
              <a:t>Mínimos costos con optimización de capacidad instalada</a:t>
            </a:r>
            <a:endParaRPr/>
          </a:p>
        </p:txBody>
      </p:sp>
      <p:sp>
        <p:nvSpPr>
          <p:cNvPr id="4015" name="Google Shape;4015;p13"/>
          <p:cNvSpPr/>
          <p:nvPr/>
        </p:nvSpPr>
        <p:spPr>
          <a:xfrm>
            <a:off x="787729" y="2939758"/>
            <a:ext cx="3007658" cy="1760442"/>
          </a:xfrm>
          <a:prstGeom prst="roundRect">
            <a:avLst>
              <a:gd name="adj" fmla="val 16667"/>
            </a:avLst>
          </a:prstGeom>
          <a:solidFill>
            <a:schemeClr val="accent1"/>
          </a:solidFill>
          <a:ln w="25400" cap="flat" cmpd="sng">
            <a:solidFill>
              <a:srgbClr val="99AB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800" b="1" i="0" u="none" strike="noStrike" cap="none">
                <a:solidFill>
                  <a:srgbClr val="000000"/>
                </a:solidFill>
                <a:latin typeface="Arial"/>
                <a:ea typeface="Arial"/>
                <a:cs typeface="Arial"/>
                <a:sym typeface="Arial"/>
              </a:rPr>
              <a:t>Modelo 2 (Árbol de clasificación): </a:t>
            </a:r>
            <a:r>
              <a:rPr lang="en" sz="1800" b="0" i="0" u="none" strike="noStrike" cap="none">
                <a:solidFill>
                  <a:srgbClr val="000000"/>
                </a:solidFill>
                <a:latin typeface="Arial"/>
                <a:ea typeface="Arial"/>
                <a:cs typeface="Arial"/>
                <a:sym typeface="Arial"/>
              </a:rPr>
              <a:t>Mínimo Riesgo por contingencia con incremental de costos</a:t>
            </a:r>
            <a:endParaRPr/>
          </a:p>
        </p:txBody>
      </p:sp>
      <p:sp>
        <p:nvSpPr>
          <p:cNvPr id="4016" name="Google Shape;4016;p13"/>
          <p:cNvSpPr/>
          <p:nvPr/>
        </p:nvSpPr>
        <p:spPr>
          <a:xfrm>
            <a:off x="4177395" y="1277685"/>
            <a:ext cx="1048876" cy="1188662"/>
          </a:xfrm>
          <a:prstGeom prst="chevron">
            <a:avLst>
              <a:gd name="adj" fmla="val 50000"/>
            </a:avLst>
          </a:prstGeom>
          <a:solidFill>
            <a:schemeClr val="accent1"/>
          </a:solidFill>
          <a:ln w="25400" cap="flat" cmpd="sng">
            <a:solidFill>
              <a:srgbClr val="99AB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4017" name="Google Shape;4017;p13"/>
          <p:cNvSpPr/>
          <p:nvPr/>
        </p:nvSpPr>
        <p:spPr>
          <a:xfrm>
            <a:off x="4177395" y="3190185"/>
            <a:ext cx="1048876" cy="1188662"/>
          </a:xfrm>
          <a:prstGeom prst="chevron">
            <a:avLst>
              <a:gd name="adj" fmla="val 50000"/>
            </a:avLst>
          </a:prstGeom>
          <a:solidFill>
            <a:schemeClr val="accent1"/>
          </a:solidFill>
          <a:ln w="25400" cap="flat" cmpd="sng">
            <a:solidFill>
              <a:srgbClr val="99AB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4018" name="Google Shape;4018;p13"/>
          <p:cNvSpPr txBox="1"/>
          <p:nvPr/>
        </p:nvSpPr>
        <p:spPr>
          <a:xfrm>
            <a:off x="4996247" y="4720201"/>
            <a:ext cx="25923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Curso Data Science - Digital House - 2022</a:t>
            </a:r>
            <a:endParaRPr sz="1000" b="0" i="0" u="none" strike="noStrike" cap="none">
              <a:solidFill>
                <a:srgbClr val="000000"/>
              </a:solidFill>
              <a:latin typeface="Arial"/>
              <a:ea typeface="Arial"/>
              <a:cs typeface="Arial"/>
              <a:sym typeface="Arial"/>
            </a:endParaRPr>
          </a:p>
        </p:txBody>
      </p:sp>
      <p:pic>
        <p:nvPicPr>
          <p:cNvPr id="4019" name="Google Shape;4019;p13"/>
          <p:cNvPicPr preferRelativeResize="0"/>
          <p:nvPr/>
        </p:nvPicPr>
        <p:blipFill rotWithShape="1">
          <a:blip r:embed="rId3">
            <a:alphaModFix/>
          </a:blip>
          <a:srcRect/>
          <a:stretch/>
        </p:blipFill>
        <p:spPr>
          <a:xfrm>
            <a:off x="5405236" y="1151930"/>
            <a:ext cx="2308766" cy="1249264"/>
          </a:xfrm>
          <a:prstGeom prst="rect">
            <a:avLst/>
          </a:prstGeom>
          <a:noFill/>
          <a:ln>
            <a:noFill/>
          </a:ln>
        </p:spPr>
      </p:pic>
      <p:pic>
        <p:nvPicPr>
          <p:cNvPr id="4020" name="Google Shape;4020;p13"/>
          <p:cNvPicPr preferRelativeResize="0"/>
          <p:nvPr/>
        </p:nvPicPr>
        <p:blipFill rotWithShape="1">
          <a:blip r:embed="rId4">
            <a:alphaModFix/>
          </a:blip>
          <a:srcRect/>
          <a:stretch/>
        </p:blipFill>
        <p:spPr>
          <a:xfrm>
            <a:off x="5283776" y="2852757"/>
            <a:ext cx="2551686" cy="1583436"/>
          </a:xfrm>
          <a:prstGeom prst="rect">
            <a:avLst/>
          </a:prstGeom>
          <a:noFill/>
          <a:ln>
            <a:noFill/>
          </a:ln>
        </p:spPr>
      </p:pic>
      <p:sp>
        <p:nvSpPr>
          <p:cNvPr id="4021" name="Google Shape;4021;p13"/>
          <p:cNvSpPr txBox="1"/>
          <p:nvPr/>
        </p:nvSpPr>
        <p:spPr>
          <a:xfrm>
            <a:off x="5405236" y="581143"/>
            <a:ext cx="2183311" cy="5616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000" b="1" i="0" u="none" strike="noStrike" cap="none">
                <a:solidFill>
                  <a:schemeClr val="accent6"/>
                </a:solidFill>
                <a:latin typeface="Dosis ExtraLight"/>
                <a:ea typeface="Dosis ExtraLight"/>
                <a:cs typeface="Dosis ExtraLight"/>
                <a:sym typeface="Dosis ExtraLight"/>
              </a:rPr>
              <a:t>Evalución del Modelo</a:t>
            </a:r>
            <a:endParaRPr/>
          </a:p>
          <a:p>
            <a:pPr marL="0" marR="0" lvl="0" indent="0" algn="ctr" rtl="0">
              <a:lnSpc>
                <a:spcPct val="100000"/>
              </a:lnSpc>
              <a:spcBef>
                <a:spcPts val="0"/>
              </a:spcBef>
              <a:spcAft>
                <a:spcPts val="0"/>
              </a:spcAft>
              <a:buNone/>
            </a:pPr>
            <a:r>
              <a:rPr lang="en" sz="1050" b="1" i="0" u="none" strike="noStrike" cap="none">
                <a:solidFill>
                  <a:schemeClr val="accent6"/>
                </a:solidFill>
                <a:latin typeface="Dosis ExtraLight"/>
                <a:ea typeface="Dosis ExtraLight"/>
                <a:cs typeface="Dosis ExtraLight"/>
                <a:sym typeface="Dosis ExtraLight"/>
              </a:rPr>
              <a:t>(ROC AUC)</a:t>
            </a:r>
            <a:endParaRPr sz="1000" b="1" i="0" u="none" strike="noStrike" cap="none">
              <a:solidFill>
                <a:schemeClr val="accent6"/>
              </a:solidFill>
              <a:latin typeface="Arial"/>
              <a:ea typeface="Arial"/>
              <a:cs typeface="Arial"/>
              <a:sym typeface="Arial"/>
            </a:endParaRPr>
          </a:p>
        </p:txBody>
      </p:sp>
      <p:sp>
        <p:nvSpPr>
          <p:cNvPr id="4022" name="Google Shape;4022;p13"/>
          <p:cNvSpPr/>
          <p:nvPr/>
        </p:nvSpPr>
        <p:spPr>
          <a:xfrm>
            <a:off x="640231" y="4396778"/>
            <a:ext cx="3537163" cy="264007"/>
          </a:xfrm>
          <a:prstGeom prst="roundRect">
            <a:avLst>
              <a:gd name="adj" fmla="val 16667"/>
            </a:avLst>
          </a:prstGeom>
          <a:solidFill>
            <a:srgbClr val="FFFF00"/>
          </a:solidFill>
          <a:ln w="25400" cap="flat" cmpd="sng">
            <a:solidFill>
              <a:srgbClr val="99AB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accent6"/>
                </a:solidFill>
                <a:latin typeface="Arial"/>
                <a:ea typeface="Arial"/>
                <a:cs typeface="Arial"/>
                <a:sym typeface="Arial"/>
              </a:rPr>
              <a:t>Alerta: mayor ocupación de unidades</a:t>
            </a:r>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22"/>
                                        </p:tgtEl>
                                        <p:attrNameLst>
                                          <p:attrName>style.visibility</p:attrName>
                                        </p:attrNameLst>
                                      </p:cBhvr>
                                      <p:to>
                                        <p:strVal val="visible"/>
                                      </p:to>
                                    </p:set>
                                    <p:animEffect transition="in" filter="fade">
                                      <p:cBhvr>
                                        <p:cTn id="7" dur="500"/>
                                        <p:tgtEl>
                                          <p:spTgt spid="40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4026"/>
        <p:cNvGrpSpPr/>
        <p:nvPr/>
      </p:nvGrpSpPr>
      <p:grpSpPr>
        <a:xfrm>
          <a:off x="0" y="0"/>
          <a:ext cx="0" cy="0"/>
          <a:chOff x="0" y="0"/>
          <a:chExt cx="0" cy="0"/>
        </a:xfrm>
      </p:grpSpPr>
      <p:sp>
        <p:nvSpPr>
          <p:cNvPr id="4027" name="Google Shape;4027;p14"/>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n"/>
              <a:t>21</a:t>
            </a:fld>
            <a:endParaRPr/>
          </a:p>
        </p:txBody>
      </p:sp>
      <p:sp>
        <p:nvSpPr>
          <p:cNvPr id="4028" name="Google Shape;4028;p14"/>
          <p:cNvSpPr/>
          <p:nvPr/>
        </p:nvSpPr>
        <p:spPr>
          <a:xfrm>
            <a:off x="204951" y="296733"/>
            <a:ext cx="2270235" cy="2078144"/>
          </a:xfrm>
          <a:prstGeom prst="roundRect">
            <a:avLst>
              <a:gd name="adj" fmla="val 16667"/>
            </a:avLst>
          </a:prstGeom>
          <a:solidFill>
            <a:schemeClr val="accent1"/>
          </a:solidFill>
          <a:ln w="25400" cap="flat" cmpd="sng">
            <a:solidFill>
              <a:srgbClr val="99AB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600" b="1" i="0" u="none" strike="noStrike" cap="none">
                <a:solidFill>
                  <a:srgbClr val="000000"/>
                </a:solidFill>
                <a:latin typeface="Arial"/>
                <a:ea typeface="Arial"/>
                <a:cs typeface="Arial"/>
                <a:sym typeface="Arial"/>
              </a:rPr>
              <a:t>Modelo 1 (Regresión Logística): </a:t>
            </a:r>
            <a:r>
              <a:rPr lang="en" sz="1600" b="0" i="0" u="none" strike="noStrike" cap="none">
                <a:solidFill>
                  <a:srgbClr val="000000"/>
                </a:solidFill>
                <a:latin typeface="Arial"/>
                <a:ea typeface="Arial"/>
                <a:cs typeface="Arial"/>
                <a:sym typeface="Arial"/>
              </a:rPr>
              <a:t>Mínimos costos con optimización de capacidad instalada</a:t>
            </a:r>
            <a:endParaRPr/>
          </a:p>
        </p:txBody>
      </p:sp>
      <p:sp>
        <p:nvSpPr>
          <p:cNvPr id="4029" name="Google Shape;4029;p14"/>
          <p:cNvSpPr/>
          <p:nvPr/>
        </p:nvSpPr>
        <p:spPr>
          <a:xfrm>
            <a:off x="204950" y="2595762"/>
            <a:ext cx="2270235" cy="2078144"/>
          </a:xfrm>
          <a:prstGeom prst="roundRect">
            <a:avLst>
              <a:gd name="adj" fmla="val 16667"/>
            </a:avLst>
          </a:prstGeom>
          <a:solidFill>
            <a:schemeClr val="accent1"/>
          </a:solidFill>
          <a:ln w="25400" cap="flat" cmpd="sng">
            <a:solidFill>
              <a:srgbClr val="99AB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600" b="1" i="0" u="none" strike="noStrike" cap="none">
                <a:solidFill>
                  <a:srgbClr val="000000"/>
                </a:solidFill>
                <a:latin typeface="Arial"/>
                <a:ea typeface="Arial"/>
                <a:cs typeface="Arial"/>
                <a:sym typeface="Arial"/>
              </a:rPr>
              <a:t>Modelo 2 (Árbol de clasificación): </a:t>
            </a:r>
            <a:r>
              <a:rPr lang="en" sz="1600" b="0" i="0" u="none" strike="noStrike" cap="none">
                <a:solidFill>
                  <a:srgbClr val="000000"/>
                </a:solidFill>
                <a:latin typeface="Arial"/>
                <a:ea typeface="Arial"/>
                <a:cs typeface="Arial"/>
                <a:sym typeface="Arial"/>
              </a:rPr>
              <a:t>Mínimo Riesgo por contingencia con incremental de costos</a:t>
            </a:r>
            <a:endParaRPr/>
          </a:p>
        </p:txBody>
      </p:sp>
      <p:sp>
        <p:nvSpPr>
          <p:cNvPr id="4030" name="Google Shape;4030;p14"/>
          <p:cNvSpPr txBox="1"/>
          <p:nvPr/>
        </p:nvSpPr>
        <p:spPr>
          <a:xfrm>
            <a:off x="4996247" y="4720201"/>
            <a:ext cx="25923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Curso Data Science - Digital House - 2022</a:t>
            </a:r>
            <a:endParaRPr sz="1000" b="0" i="0" u="none" strike="noStrike" cap="none">
              <a:solidFill>
                <a:srgbClr val="000000"/>
              </a:solidFill>
              <a:latin typeface="Arial"/>
              <a:ea typeface="Arial"/>
              <a:cs typeface="Arial"/>
              <a:sym typeface="Arial"/>
            </a:endParaRPr>
          </a:p>
        </p:txBody>
      </p:sp>
      <p:graphicFrame>
        <p:nvGraphicFramePr>
          <p:cNvPr id="4031" name="Google Shape;4031;p14"/>
          <p:cNvGraphicFramePr/>
          <p:nvPr/>
        </p:nvGraphicFramePr>
        <p:xfrm>
          <a:off x="2651129" y="291137"/>
          <a:ext cx="3000000" cy="3000000"/>
        </p:xfrm>
        <a:graphic>
          <a:graphicData uri="http://schemas.openxmlformats.org/drawingml/2006/table">
            <a:tbl>
              <a:tblPr firstRow="1" bandRow="1">
                <a:noFill/>
                <a:tableStyleId>{4266D6B0-B201-490D-BE16-2CC478B855F3}</a:tableStyleId>
              </a:tblPr>
              <a:tblGrid>
                <a:gridCol w="1356525">
                  <a:extLst>
                    <a:ext uri="{9D8B030D-6E8A-4147-A177-3AD203B41FA5}">
                      <a16:colId xmlns:a16="http://schemas.microsoft.com/office/drawing/2014/main" val="20000"/>
                    </a:ext>
                  </a:extLst>
                </a:gridCol>
                <a:gridCol w="1038575">
                  <a:extLst>
                    <a:ext uri="{9D8B030D-6E8A-4147-A177-3AD203B41FA5}">
                      <a16:colId xmlns:a16="http://schemas.microsoft.com/office/drawing/2014/main" val="20001"/>
                    </a:ext>
                  </a:extLst>
                </a:gridCol>
                <a:gridCol w="1197550">
                  <a:extLst>
                    <a:ext uri="{9D8B030D-6E8A-4147-A177-3AD203B41FA5}">
                      <a16:colId xmlns:a16="http://schemas.microsoft.com/office/drawing/2014/main" val="20002"/>
                    </a:ext>
                  </a:extLst>
                </a:gridCol>
                <a:gridCol w="1197550">
                  <a:extLst>
                    <a:ext uri="{9D8B030D-6E8A-4147-A177-3AD203B41FA5}">
                      <a16:colId xmlns:a16="http://schemas.microsoft.com/office/drawing/2014/main" val="20003"/>
                    </a:ext>
                  </a:extLst>
                </a:gridCol>
              </a:tblGrid>
              <a:tr h="294850">
                <a:tc>
                  <a:txBody>
                    <a:bodyPr/>
                    <a:lstStyle/>
                    <a:p>
                      <a:pPr marL="0" marR="0" lvl="0" indent="0" algn="ctr" rtl="0">
                        <a:lnSpc>
                          <a:spcPct val="100000"/>
                        </a:lnSpc>
                        <a:spcBef>
                          <a:spcPts val="0"/>
                        </a:spcBef>
                        <a:spcAft>
                          <a:spcPts val="0"/>
                        </a:spcAft>
                        <a:buNone/>
                      </a:pPr>
                      <a:endParaRPr sz="1200" u="none" strike="noStrike" cap="none"/>
                    </a:p>
                  </a:txBody>
                  <a:tcPr marL="83100" marR="83100" marT="41550" marB="415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1200" u="none" strike="noStrike" cap="none"/>
                    </a:p>
                  </a:txBody>
                  <a:tcPr marL="83100" marR="83100" marT="41550" marB="41550" anchor="ctr">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marR="0" lvl="0" indent="0" algn="ctr" rtl="0">
                        <a:lnSpc>
                          <a:spcPct val="100000"/>
                        </a:lnSpc>
                        <a:spcBef>
                          <a:spcPts val="0"/>
                        </a:spcBef>
                        <a:spcAft>
                          <a:spcPts val="0"/>
                        </a:spcAft>
                        <a:buNone/>
                      </a:pPr>
                      <a:r>
                        <a:rPr lang="en" sz="1200" b="1" u="none" strike="noStrike" cap="none"/>
                        <a:t>PREDICCION</a:t>
                      </a:r>
                      <a:endParaRPr/>
                    </a:p>
                  </a:txBody>
                  <a:tcPr marL="94225" marR="94225" marT="47125" marB="47125" anchor="ctr">
                    <a:lnL w="12700" cap="flat" cmpd="sng">
                      <a:solidFill>
                        <a:schemeClr val="dk1"/>
                      </a:solidFill>
                      <a:prstDash val="solid"/>
                      <a:round/>
                      <a:headEnd type="none" w="sm" len="sm"/>
                      <a:tailEnd type="none" w="sm" len="sm"/>
                    </a:lnL>
                  </a:tcPr>
                </a:tc>
                <a:tc hMerge="1">
                  <a:txBody>
                    <a:bodyPr/>
                    <a:lstStyle/>
                    <a:p>
                      <a:endParaRPr lang="en-US"/>
                    </a:p>
                  </a:txBody>
                  <a:tcPr/>
                </a:tc>
                <a:extLst>
                  <a:ext uri="{0D108BD9-81ED-4DB2-BD59-A6C34878D82A}">
                    <a16:rowId xmlns:a16="http://schemas.microsoft.com/office/drawing/2014/main" val="10000"/>
                  </a:ext>
                </a:extLst>
              </a:tr>
              <a:tr h="281875">
                <a:tc>
                  <a:txBody>
                    <a:bodyPr/>
                    <a:lstStyle/>
                    <a:p>
                      <a:pPr marL="0" marR="0" lvl="0" indent="0" algn="ctr" rtl="0">
                        <a:lnSpc>
                          <a:spcPct val="100000"/>
                        </a:lnSpc>
                        <a:spcBef>
                          <a:spcPts val="0"/>
                        </a:spcBef>
                        <a:spcAft>
                          <a:spcPts val="0"/>
                        </a:spcAft>
                        <a:buNone/>
                      </a:pPr>
                      <a:endParaRPr sz="1200" u="none" strike="noStrike" cap="none"/>
                    </a:p>
                  </a:txBody>
                  <a:tcPr marL="83100" marR="83100" marT="41550" marB="415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1200" u="none" strike="noStrike" cap="none"/>
                    </a:p>
                  </a:txBody>
                  <a:tcPr marL="83100" marR="83100" marT="41550" marB="41550" anchor="ctr">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sz="1200" b="1" u="none" strike="noStrike" cap="none"/>
                        <a:t>NEGATIVO</a:t>
                      </a:r>
                      <a:endParaRPr/>
                    </a:p>
                  </a:txBody>
                  <a:tcPr marL="83100" marR="83100" marT="41550" marB="41550" anchor="ctr">
                    <a:lnL w="12700" cap="flat" cmpd="sng">
                      <a:solidFill>
                        <a:schemeClr val="dk1"/>
                      </a:solidFill>
                      <a:prstDash val="solid"/>
                      <a:round/>
                      <a:headEnd type="none" w="sm" len="sm"/>
                      <a:tailEnd type="none" w="sm" len="sm"/>
                    </a:lnL>
                  </a:tcPr>
                </a:tc>
                <a:tc>
                  <a:txBody>
                    <a:bodyPr/>
                    <a:lstStyle/>
                    <a:p>
                      <a:pPr marL="0" marR="0" lvl="0" indent="0" algn="ctr" rtl="0">
                        <a:lnSpc>
                          <a:spcPct val="100000"/>
                        </a:lnSpc>
                        <a:spcBef>
                          <a:spcPts val="0"/>
                        </a:spcBef>
                        <a:spcAft>
                          <a:spcPts val="0"/>
                        </a:spcAft>
                        <a:buNone/>
                      </a:pPr>
                      <a:r>
                        <a:rPr lang="en" sz="1200" b="1" u="none" strike="noStrike" cap="none"/>
                        <a:t>POSITIVO</a:t>
                      </a:r>
                      <a:endParaRPr/>
                    </a:p>
                  </a:txBody>
                  <a:tcPr marL="83100" marR="83100" marT="41550" marB="41550" anchor="ctr"/>
                </a:tc>
                <a:extLst>
                  <a:ext uri="{0D108BD9-81ED-4DB2-BD59-A6C34878D82A}">
                    <a16:rowId xmlns:a16="http://schemas.microsoft.com/office/drawing/2014/main" val="10001"/>
                  </a:ext>
                </a:extLst>
              </a:tr>
              <a:tr h="281875">
                <a:tc rowSpan="2">
                  <a:txBody>
                    <a:bodyPr/>
                    <a:lstStyle/>
                    <a:p>
                      <a:pPr marL="0" marR="0" lvl="0" indent="0" algn="ctr" rtl="0">
                        <a:lnSpc>
                          <a:spcPct val="100000"/>
                        </a:lnSpc>
                        <a:spcBef>
                          <a:spcPts val="0"/>
                        </a:spcBef>
                        <a:spcAft>
                          <a:spcPts val="0"/>
                        </a:spcAft>
                        <a:buNone/>
                      </a:pPr>
                      <a:r>
                        <a:rPr lang="en" sz="1200" b="1" u="none" strike="noStrike" cap="none"/>
                        <a:t>REAL</a:t>
                      </a:r>
                      <a:endParaRPr/>
                    </a:p>
                  </a:txBody>
                  <a:tcPr marL="94225" marR="94225" marT="47125" marB="47125" anchor="ct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sz="1200" b="1" u="none" strike="noStrike" cap="none"/>
                        <a:t>NEGATIVO</a:t>
                      </a:r>
                      <a:endParaRPr/>
                    </a:p>
                  </a:txBody>
                  <a:tcPr marL="83100" marR="83100" marT="41550" marB="41550" anchor="ctr">
                    <a:lnT w="12700" cap="flat" cmpd="sng">
                      <a:solidFill>
                        <a:schemeClr val="dk1"/>
                      </a:solidFill>
                      <a:prstDash val="solid"/>
                      <a:round/>
                      <a:headEnd type="none" w="sm" len="sm"/>
                      <a:tailEnd type="none" w="sm" len="sm"/>
                    </a:lnT>
                  </a:tcPr>
                </a:tc>
                <a:tc>
                  <a:txBody>
                    <a:bodyPr/>
                    <a:lstStyle/>
                    <a:p>
                      <a:pPr marL="0" marR="0" lvl="0" indent="0" algn="ctr" rtl="0">
                        <a:lnSpc>
                          <a:spcPct val="100000"/>
                        </a:lnSpc>
                        <a:spcBef>
                          <a:spcPts val="0"/>
                        </a:spcBef>
                        <a:spcAft>
                          <a:spcPts val="0"/>
                        </a:spcAft>
                        <a:buNone/>
                      </a:pPr>
                      <a:r>
                        <a:rPr lang="en" sz="1200" u="none" strike="noStrike" cap="none"/>
                        <a:t>70.37%</a:t>
                      </a:r>
                      <a:endParaRPr/>
                    </a:p>
                  </a:txBody>
                  <a:tcPr marL="83100" marR="83100" marT="41550" marB="41550" anchor="ctr"/>
                </a:tc>
                <a:tc>
                  <a:txBody>
                    <a:bodyPr/>
                    <a:lstStyle/>
                    <a:p>
                      <a:pPr marL="0" marR="0" lvl="0" indent="0" algn="ctr" rtl="0">
                        <a:lnSpc>
                          <a:spcPct val="100000"/>
                        </a:lnSpc>
                        <a:spcBef>
                          <a:spcPts val="0"/>
                        </a:spcBef>
                        <a:spcAft>
                          <a:spcPts val="0"/>
                        </a:spcAft>
                        <a:buNone/>
                      </a:pPr>
                      <a:r>
                        <a:rPr lang="en" sz="1200" u="none" strike="noStrike" cap="none">
                          <a:highlight>
                            <a:srgbClr val="00FF00"/>
                          </a:highlight>
                        </a:rPr>
                        <a:t>3.09%</a:t>
                      </a:r>
                      <a:endParaRPr/>
                    </a:p>
                  </a:txBody>
                  <a:tcPr marL="83100" marR="83100" marT="41550" marB="41550" anchor="ctr"/>
                </a:tc>
                <a:extLst>
                  <a:ext uri="{0D108BD9-81ED-4DB2-BD59-A6C34878D82A}">
                    <a16:rowId xmlns:a16="http://schemas.microsoft.com/office/drawing/2014/main" val="10002"/>
                  </a:ext>
                </a:extLst>
              </a:tr>
              <a:tr h="281875">
                <a:tc vMerge="1">
                  <a:txBody>
                    <a:bodyPr/>
                    <a:lstStyle/>
                    <a:p>
                      <a:endParaRPr lang="en-US"/>
                    </a:p>
                  </a:txBody>
                  <a:tcPr/>
                </a:tc>
                <a:tc>
                  <a:txBody>
                    <a:bodyPr/>
                    <a:lstStyle/>
                    <a:p>
                      <a:pPr marL="0" marR="0" lvl="0" indent="0" algn="ctr" rtl="0">
                        <a:lnSpc>
                          <a:spcPct val="100000"/>
                        </a:lnSpc>
                        <a:spcBef>
                          <a:spcPts val="0"/>
                        </a:spcBef>
                        <a:spcAft>
                          <a:spcPts val="0"/>
                        </a:spcAft>
                        <a:buNone/>
                      </a:pPr>
                      <a:r>
                        <a:rPr lang="en" sz="1200" b="1" u="none" strike="noStrike" cap="none"/>
                        <a:t>POSITIVO</a:t>
                      </a:r>
                      <a:endParaRPr/>
                    </a:p>
                  </a:txBody>
                  <a:tcPr marL="83100" marR="83100" marT="41550" marB="41550" anchor="ctr">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sz="1200" u="none" strike="noStrike" cap="none"/>
                        <a:t>9.52%</a:t>
                      </a:r>
                      <a:endParaRPr/>
                    </a:p>
                  </a:txBody>
                  <a:tcPr marL="83100" marR="83100" marT="41550" marB="41550" anchor="ctr">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sz="1200" u="none" strike="noStrike" cap="none"/>
                        <a:t>17.01%</a:t>
                      </a:r>
                      <a:endParaRPr/>
                    </a:p>
                  </a:txBody>
                  <a:tcPr marL="83100" marR="83100" marT="41550" marB="41550" anchor="ctr">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94850">
                <a:tc rowSpan="2">
                  <a:txBody>
                    <a:bodyPr/>
                    <a:lstStyle/>
                    <a:p>
                      <a:pPr marL="0" marR="0" lvl="0" indent="0" algn="ctr" rtl="0">
                        <a:lnSpc>
                          <a:spcPct val="100000"/>
                        </a:lnSpc>
                        <a:spcBef>
                          <a:spcPts val="0"/>
                        </a:spcBef>
                        <a:spcAft>
                          <a:spcPts val="0"/>
                        </a:spcAft>
                        <a:buClr>
                          <a:srgbClr val="000000"/>
                        </a:buClr>
                        <a:buSzPts val="1200"/>
                        <a:buFont typeface="Arial"/>
                        <a:buNone/>
                      </a:pPr>
                      <a:r>
                        <a:rPr lang="en" sz="1200" i="0" u="none" strike="noStrike" cap="none"/>
                        <a:t>INDICADORES</a:t>
                      </a:r>
                      <a:endParaRPr/>
                    </a:p>
                  </a:txBody>
                  <a:tcPr marL="94225" marR="94225" marT="47125" marB="47125" anchor="ct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2F2F2"/>
                    </a:solidFill>
                  </a:tcPr>
                </a:tc>
                <a:tc gridSpan="2">
                  <a:txBody>
                    <a:bodyPr/>
                    <a:lstStyle/>
                    <a:p>
                      <a:pPr marL="0" marR="0" lvl="0" indent="0" algn="ctr" rtl="0">
                        <a:lnSpc>
                          <a:spcPct val="100000"/>
                        </a:lnSpc>
                        <a:spcBef>
                          <a:spcPts val="0"/>
                        </a:spcBef>
                        <a:spcAft>
                          <a:spcPts val="0"/>
                        </a:spcAft>
                        <a:buClr>
                          <a:srgbClr val="000000"/>
                        </a:buClr>
                        <a:buSzPts val="1200"/>
                        <a:buFont typeface="Arial"/>
                        <a:buNone/>
                      </a:pPr>
                      <a:r>
                        <a:rPr lang="en" sz="1200" i="0" u="none" strike="noStrike" cap="none"/>
                        <a:t>EXACTITUD (% predicciones correctas):</a:t>
                      </a:r>
                      <a:endParaRPr/>
                    </a:p>
                  </a:txBody>
                  <a:tcPr marL="94225" marR="94225" marT="47125" marB="47125" anchor="ctr">
                    <a:lnT w="12700" cap="flat" cmpd="sng">
                      <a:solidFill>
                        <a:schemeClr val="dk1"/>
                      </a:solidFill>
                      <a:prstDash val="solid"/>
                      <a:round/>
                      <a:headEnd type="none" w="sm" len="sm"/>
                      <a:tailEnd type="none" w="sm" len="sm"/>
                    </a:lnT>
                    <a:solidFill>
                      <a:srgbClr val="F2F2F2"/>
                    </a:solidFill>
                  </a:tcPr>
                </a:tc>
                <a:tc hMerge="1">
                  <a:txBody>
                    <a:bodyPr/>
                    <a:lstStyle/>
                    <a:p>
                      <a:endParaRPr lang="en-US"/>
                    </a:p>
                  </a:txBody>
                  <a:tcPr/>
                </a:tc>
                <a:tc>
                  <a:txBody>
                    <a:bodyPr/>
                    <a:lstStyle/>
                    <a:p>
                      <a:pPr marL="0" marR="0" lvl="0" indent="0" algn="ctr" rtl="0">
                        <a:lnSpc>
                          <a:spcPct val="100000"/>
                        </a:lnSpc>
                        <a:spcBef>
                          <a:spcPts val="0"/>
                        </a:spcBef>
                        <a:spcAft>
                          <a:spcPts val="0"/>
                        </a:spcAft>
                        <a:buNone/>
                      </a:pPr>
                      <a:r>
                        <a:rPr lang="en" sz="1200" i="0" u="none" strike="noStrike" cap="none"/>
                        <a:t>87.39%</a:t>
                      </a:r>
                      <a:endParaRPr/>
                    </a:p>
                  </a:txBody>
                  <a:tcPr marL="83100" marR="83100" marT="41550" marB="41550" anchor="ctr">
                    <a:lnT w="12700" cap="flat" cmpd="sng">
                      <a:solidFill>
                        <a:schemeClr val="dk1"/>
                      </a:solidFill>
                      <a:prstDash val="solid"/>
                      <a:round/>
                      <a:headEnd type="none" w="sm" len="sm"/>
                      <a:tailEnd type="none" w="sm" len="sm"/>
                    </a:lnT>
                    <a:solidFill>
                      <a:srgbClr val="F2F2F2"/>
                    </a:solidFill>
                  </a:tcPr>
                </a:tc>
                <a:extLst>
                  <a:ext uri="{0D108BD9-81ED-4DB2-BD59-A6C34878D82A}">
                    <a16:rowId xmlns:a16="http://schemas.microsoft.com/office/drawing/2014/main" val="10004"/>
                  </a:ext>
                </a:extLst>
              </a:tr>
              <a:tr h="483300">
                <a:tc vMerge="1">
                  <a:txBody>
                    <a:bodyPr/>
                    <a:lstStyle/>
                    <a:p>
                      <a:endParaRPr lang="en-US"/>
                    </a:p>
                  </a:txBody>
                  <a:tcPr/>
                </a:tc>
                <a:tc gridSpan="2">
                  <a:txBody>
                    <a:bodyPr/>
                    <a:lstStyle/>
                    <a:p>
                      <a:pPr marL="0" marR="0" lvl="0" indent="0" algn="ctr" rtl="0">
                        <a:lnSpc>
                          <a:spcPct val="100000"/>
                        </a:lnSpc>
                        <a:spcBef>
                          <a:spcPts val="0"/>
                        </a:spcBef>
                        <a:spcAft>
                          <a:spcPts val="0"/>
                        </a:spcAft>
                        <a:buClr>
                          <a:srgbClr val="000000"/>
                        </a:buClr>
                        <a:buSzPts val="1200"/>
                        <a:buFont typeface="Arial"/>
                        <a:buNone/>
                      </a:pPr>
                      <a:r>
                        <a:rPr lang="en" sz="1200" i="0" u="none" strike="noStrike" cap="none"/>
                        <a:t>PRECISION (% predicciones positivas):</a:t>
                      </a:r>
                      <a:endParaRPr/>
                    </a:p>
                  </a:txBody>
                  <a:tcPr marL="94225" marR="94225" marT="47125" marB="47125" anchor="ctr">
                    <a:solidFill>
                      <a:srgbClr val="F2F2F2"/>
                    </a:solidFill>
                  </a:tcPr>
                </a:tc>
                <a:tc hMerge="1">
                  <a:txBody>
                    <a:bodyPr/>
                    <a:lstStyle/>
                    <a:p>
                      <a:endParaRPr lang="en-US"/>
                    </a:p>
                  </a:txBody>
                  <a:tcPr/>
                </a:tc>
                <a:tc>
                  <a:txBody>
                    <a:bodyPr/>
                    <a:lstStyle/>
                    <a:p>
                      <a:pPr marL="0" marR="0" lvl="0" indent="0" algn="ctr" rtl="0">
                        <a:lnSpc>
                          <a:spcPct val="100000"/>
                        </a:lnSpc>
                        <a:spcBef>
                          <a:spcPts val="0"/>
                        </a:spcBef>
                        <a:spcAft>
                          <a:spcPts val="0"/>
                        </a:spcAft>
                        <a:buNone/>
                      </a:pPr>
                      <a:r>
                        <a:rPr lang="en" sz="1100" i="0" u="none" strike="noStrike" cap="none"/>
                        <a:t>84.62%</a:t>
                      </a:r>
                      <a:endParaRPr/>
                    </a:p>
                  </a:txBody>
                  <a:tcPr marL="83100" marR="83100" marT="41550" marB="41550" anchor="ctr">
                    <a:solidFill>
                      <a:srgbClr val="F2F2F2"/>
                    </a:solidFill>
                  </a:tcPr>
                </a:tc>
                <a:extLst>
                  <a:ext uri="{0D108BD9-81ED-4DB2-BD59-A6C34878D82A}">
                    <a16:rowId xmlns:a16="http://schemas.microsoft.com/office/drawing/2014/main" val="10005"/>
                  </a:ext>
                </a:extLst>
              </a:tr>
            </a:tbl>
          </a:graphicData>
        </a:graphic>
      </p:graphicFrame>
      <p:graphicFrame>
        <p:nvGraphicFramePr>
          <p:cNvPr id="4032" name="Google Shape;4032;p14"/>
          <p:cNvGraphicFramePr/>
          <p:nvPr/>
        </p:nvGraphicFramePr>
        <p:xfrm>
          <a:off x="2643246" y="2587879"/>
          <a:ext cx="3000000" cy="3000000"/>
        </p:xfrm>
        <a:graphic>
          <a:graphicData uri="http://schemas.openxmlformats.org/drawingml/2006/table">
            <a:tbl>
              <a:tblPr firstRow="1" bandRow="1">
                <a:noFill/>
                <a:tableStyleId>{4266D6B0-B201-490D-BE16-2CC478B855F3}</a:tableStyleId>
              </a:tblPr>
              <a:tblGrid>
                <a:gridCol w="1356525">
                  <a:extLst>
                    <a:ext uri="{9D8B030D-6E8A-4147-A177-3AD203B41FA5}">
                      <a16:colId xmlns:a16="http://schemas.microsoft.com/office/drawing/2014/main" val="20000"/>
                    </a:ext>
                  </a:extLst>
                </a:gridCol>
                <a:gridCol w="1038575">
                  <a:extLst>
                    <a:ext uri="{9D8B030D-6E8A-4147-A177-3AD203B41FA5}">
                      <a16:colId xmlns:a16="http://schemas.microsoft.com/office/drawing/2014/main" val="20001"/>
                    </a:ext>
                  </a:extLst>
                </a:gridCol>
                <a:gridCol w="1197550">
                  <a:extLst>
                    <a:ext uri="{9D8B030D-6E8A-4147-A177-3AD203B41FA5}">
                      <a16:colId xmlns:a16="http://schemas.microsoft.com/office/drawing/2014/main" val="20002"/>
                    </a:ext>
                  </a:extLst>
                </a:gridCol>
                <a:gridCol w="1197550">
                  <a:extLst>
                    <a:ext uri="{9D8B030D-6E8A-4147-A177-3AD203B41FA5}">
                      <a16:colId xmlns:a16="http://schemas.microsoft.com/office/drawing/2014/main" val="20003"/>
                    </a:ext>
                  </a:extLst>
                </a:gridCol>
              </a:tblGrid>
              <a:tr h="294850">
                <a:tc>
                  <a:txBody>
                    <a:bodyPr/>
                    <a:lstStyle/>
                    <a:p>
                      <a:pPr marL="0" marR="0" lvl="0" indent="0" algn="ctr" rtl="0">
                        <a:lnSpc>
                          <a:spcPct val="100000"/>
                        </a:lnSpc>
                        <a:spcBef>
                          <a:spcPts val="0"/>
                        </a:spcBef>
                        <a:spcAft>
                          <a:spcPts val="0"/>
                        </a:spcAft>
                        <a:buNone/>
                      </a:pPr>
                      <a:endParaRPr sz="1200" u="none" strike="noStrike" cap="none"/>
                    </a:p>
                  </a:txBody>
                  <a:tcPr marL="83100" marR="83100" marT="41550" marB="415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1200" u="none" strike="noStrike" cap="none"/>
                    </a:p>
                  </a:txBody>
                  <a:tcPr marL="83100" marR="83100" marT="41550" marB="41550" anchor="ctr">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marR="0" lvl="0" indent="0" algn="ctr" rtl="0">
                        <a:lnSpc>
                          <a:spcPct val="100000"/>
                        </a:lnSpc>
                        <a:spcBef>
                          <a:spcPts val="0"/>
                        </a:spcBef>
                        <a:spcAft>
                          <a:spcPts val="0"/>
                        </a:spcAft>
                        <a:buNone/>
                      </a:pPr>
                      <a:r>
                        <a:rPr lang="en" sz="1200" b="1" u="none" strike="noStrike" cap="none"/>
                        <a:t>PREDICCION</a:t>
                      </a:r>
                      <a:endParaRPr/>
                    </a:p>
                  </a:txBody>
                  <a:tcPr marL="94225" marR="94225" marT="47125" marB="47125" anchor="ctr">
                    <a:lnL w="12700" cap="flat" cmpd="sng">
                      <a:solidFill>
                        <a:schemeClr val="dk1"/>
                      </a:solidFill>
                      <a:prstDash val="solid"/>
                      <a:round/>
                      <a:headEnd type="none" w="sm" len="sm"/>
                      <a:tailEnd type="none" w="sm" len="sm"/>
                    </a:lnL>
                  </a:tcPr>
                </a:tc>
                <a:tc hMerge="1">
                  <a:txBody>
                    <a:bodyPr/>
                    <a:lstStyle/>
                    <a:p>
                      <a:endParaRPr lang="en-US"/>
                    </a:p>
                  </a:txBody>
                  <a:tcPr/>
                </a:tc>
                <a:extLst>
                  <a:ext uri="{0D108BD9-81ED-4DB2-BD59-A6C34878D82A}">
                    <a16:rowId xmlns:a16="http://schemas.microsoft.com/office/drawing/2014/main" val="10000"/>
                  </a:ext>
                </a:extLst>
              </a:tr>
              <a:tr h="281875">
                <a:tc>
                  <a:txBody>
                    <a:bodyPr/>
                    <a:lstStyle/>
                    <a:p>
                      <a:pPr marL="0" marR="0" lvl="0" indent="0" algn="ctr" rtl="0">
                        <a:lnSpc>
                          <a:spcPct val="100000"/>
                        </a:lnSpc>
                        <a:spcBef>
                          <a:spcPts val="0"/>
                        </a:spcBef>
                        <a:spcAft>
                          <a:spcPts val="0"/>
                        </a:spcAft>
                        <a:buNone/>
                      </a:pPr>
                      <a:endParaRPr sz="1200" u="none" strike="noStrike" cap="none"/>
                    </a:p>
                  </a:txBody>
                  <a:tcPr marL="83100" marR="83100" marT="41550" marB="415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1200" u="none" strike="noStrike" cap="none"/>
                    </a:p>
                  </a:txBody>
                  <a:tcPr marL="83100" marR="83100" marT="41550" marB="41550" anchor="ctr">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sz="1200" b="1" u="none" strike="noStrike" cap="none"/>
                        <a:t>NEGATIVO</a:t>
                      </a:r>
                      <a:endParaRPr/>
                    </a:p>
                  </a:txBody>
                  <a:tcPr marL="83100" marR="83100" marT="41550" marB="41550" anchor="ctr">
                    <a:lnL w="12700" cap="flat" cmpd="sng">
                      <a:solidFill>
                        <a:schemeClr val="dk1"/>
                      </a:solidFill>
                      <a:prstDash val="solid"/>
                      <a:round/>
                      <a:headEnd type="none" w="sm" len="sm"/>
                      <a:tailEnd type="none" w="sm" len="sm"/>
                    </a:lnL>
                  </a:tcPr>
                </a:tc>
                <a:tc>
                  <a:txBody>
                    <a:bodyPr/>
                    <a:lstStyle/>
                    <a:p>
                      <a:pPr marL="0" marR="0" lvl="0" indent="0" algn="ctr" rtl="0">
                        <a:lnSpc>
                          <a:spcPct val="100000"/>
                        </a:lnSpc>
                        <a:spcBef>
                          <a:spcPts val="0"/>
                        </a:spcBef>
                        <a:spcAft>
                          <a:spcPts val="0"/>
                        </a:spcAft>
                        <a:buNone/>
                      </a:pPr>
                      <a:r>
                        <a:rPr lang="en" sz="1200" b="1" u="none" strike="noStrike" cap="none"/>
                        <a:t>POSITIVO</a:t>
                      </a:r>
                      <a:endParaRPr/>
                    </a:p>
                  </a:txBody>
                  <a:tcPr marL="83100" marR="83100" marT="41550" marB="41550" anchor="ctr"/>
                </a:tc>
                <a:extLst>
                  <a:ext uri="{0D108BD9-81ED-4DB2-BD59-A6C34878D82A}">
                    <a16:rowId xmlns:a16="http://schemas.microsoft.com/office/drawing/2014/main" val="10001"/>
                  </a:ext>
                </a:extLst>
              </a:tr>
              <a:tr h="281875">
                <a:tc rowSpan="2">
                  <a:txBody>
                    <a:bodyPr/>
                    <a:lstStyle/>
                    <a:p>
                      <a:pPr marL="0" marR="0" lvl="0" indent="0" algn="ctr" rtl="0">
                        <a:lnSpc>
                          <a:spcPct val="100000"/>
                        </a:lnSpc>
                        <a:spcBef>
                          <a:spcPts val="0"/>
                        </a:spcBef>
                        <a:spcAft>
                          <a:spcPts val="0"/>
                        </a:spcAft>
                        <a:buNone/>
                      </a:pPr>
                      <a:r>
                        <a:rPr lang="en" sz="1200" b="1" u="none" strike="noStrike" cap="none"/>
                        <a:t>REAL</a:t>
                      </a:r>
                      <a:endParaRPr/>
                    </a:p>
                  </a:txBody>
                  <a:tcPr marL="94225" marR="94225" marT="47125" marB="47125" anchor="ct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sz="1200" b="1" u="none" strike="noStrike" cap="none"/>
                        <a:t>NEGATIVO</a:t>
                      </a:r>
                      <a:endParaRPr/>
                    </a:p>
                  </a:txBody>
                  <a:tcPr marL="83100" marR="83100" marT="41550" marB="41550" anchor="ctr">
                    <a:lnT w="12700" cap="flat" cmpd="sng">
                      <a:solidFill>
                        <a:schemeClr val="dk1"/>
                      </a:solidFill>
                      <a:prstDash val="solid"/>
                      <a:round/>
                      <a:headEnd type="none" w="sm" len="sm"/>
                      <a:tailEnd type="none" w="sm" len="sm"/>
                    </a:lnT>
                  </a:tcPr>
                </a:tc>
                <a:tc>
                  <a:txBody>
                    <a:bodyPr/>
                    <a:lstStyle/>
                    <a:p>
                      <a:pPr marL="0" marR="0" lvl="0" indent="0" algn="ctr" rtl="0">
                        <a:lnSpc>
                          <a:spcPct val="100000"/>
                        </a:lnSpc>
                        <a:spcBef>
                          <a:spcPts val="0"/>
                        </a:spcBef>
                        <a:spcAft>
                          <a:spcPts val="0"/>
                        </a:spcAft>
                        <a:buNone/>
                      </a:pPr>
                      <a:r>
                        <a:rPr lang="en" sz="1200" u="none" strike="noStrike" cap="none"/>
                        <a:t>70.17%</a:t>
                      </a:r>
                      <a:endParaRPr/>
                    </a:p>
                  </a:txBody>
                  <a:tcPr marL="83100" marR="83100" marT="41550" marB="41550" anchor="ctr"/>
                </a:tc>
                <a:tc>
                  <a:txBody>
                    <a:bodyPr/>
                    <a:lstStyle/>
                    <a:p>
                      <a:pPr marL="0" marR="0" lvl="0" indent="0" algn="ctr" rtl="0">
                        <a:lnSpc>
                          <a:spcPct val="100000"/>
                        </a:lnSpc>
                        <a:spcBef>
                          <a:spcPts val="0"/>
                        </a:spcBef>
                        <a:spcAft>
                          <a:spcPts val="0"/>
                        </a:spcAft>
                        <a:buNone/>
                      </a:pPr>
                      <a:r>
                        <a:rPr lang="en" sz="1200" u="none" strike="noStrike" cap="none">
                          <a:highlight>
                            <a:srgbClr val="FFFF00"/>
                          </a:highlight>
                        </a:rPr>
                        <a:t>3.29%</a:t>
                      </a:r>
                      <a:endParaRPr/>
                    </a:p>
                  </a:txBody>
                  <a:tcPr marL="83100" marR="83100" marT="41550" marB="41550" anchor="ctr"/>
                </a:tc>
                <a:extLst>
                  <a:ext uri="{0D108BD9-81ED-4DB2-BD59-A6C34878D82A}">
                    <a16:rowId xmlns:a16="http://schemas.microsoft.com/office/drawing/2014/main" val="10002"/>
                  </a:ext>
                </a:extLst>
              </a:tr>
              <a:tr h="281875">
                <a:tc vMerge="1">
                  <a:txBody>
                    <a:bodyPr/>
                    <a:lstStyle/>
                    <a:p>
                      <a:endParaRPr lang="en-US"/>
                    </a:p>
                  </a:txBody>
                  <a:tcPr/>
                </a:tc>
                <a:tc>
                  <a:txBody>
                    <a:bodyPr/>
                    <a:lstStyle/>
                    <a:p>
                      <a:pPr marL="0" marR="0" lvl="0" indent="0" algn="ctr" rtl="0">
                        <a:lnSpc>
                          <a:spcPct val="100000"/>
                        </a:lnSpc>
                        <a:spcBef>
                          <a:spcPts val="0"/>
                        </a:spcBef>
                        <a:spcAft>
                          <a:spcPts val="0"/>
                        </a:spcAft>
                        <a:buNone/>
                      </a:pPr>
                      <a:r>
                        <a:rPr lang="en" sz="1200" b="1" u="none" strike="noStrike" cap="none"/>
                        <a:t>POSITIVO</a:t>
                      </a:r>
                      <a:endParaRPr/>
                    </a:p>
                  </a:txBody>
                  <a:tcPr marL="83100" marR="83100" marT="41550" marB="41550" anchor="ctr">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sz="1200" u="none" strike="noStrike" cap="none"/>
                        <a:t>9.43%</a:t>
                      </a:r>
                      <a:endParaRPr/>
                    </a:p>
                  </a:txBody>
                  <a:tcPr marL="83100" marR="83100" marT="41550" marB="41550" anchor="ctr">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sz="1200" u="none" strike="noStrike" cap="none"/>
                        <a:t>17.10%</a:t>
                      </a:r>
                      <a:endParaRPr/>
                    </a:p>
                  </a:txBody>
                  <a:tcPr marL="83100" marR="83100" marT="41550" marB="41550" anchor="ctr">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94850">
                <a:tc rowSpan="2">
                  <a:txBody>
                    <a:bodyPr/>
                    <a:lstStyle/>
                    <a:p>
                      <a:pPr marL="0" marR="0" lvl="0" indent="0" algn="ctr" rtl="0">
                        <a:lnSpc>
                          <a:spcPct val="100000"/>
                        </a:lnSpc>
                        <a:spcBef>
                          <a:spcPts val="0"/>
                        </a:spcBef>
                        <a:spcAft>
                          <a:spcPts val="0"/>
                        </a:spcAft>
                        <a:buClr>
                          <a:srgbClr val="000000"/>
                        </a:buClr>
                        <a:buSzPts val="1200"/>
                        <a:buFont typeface="Arial"/>
                        <a:buNone/>
                      </a:pPr>
                      <a:r>
                        <a:rPr lang="en" sz="1200" i="0" u="none" strike="noStrike" cap="none"/>
                        <a:t>INDICADORES</a:t>
                      </a:r>
                      <a:endParaRPr/>
                    </a:p>
                  </a:txBody>
                  <a:tcPr marL="94225" marR="94225" marT="47125" marB="47125" anchor="ct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2F2F2"/>
                    </a:solidFill>
                  </a:tcPr>
                </a:tc>
                <a:tc gridSpan="2">
                  <a:txBody>
                    <a:bodyPr/>
                    <a:lstStyle/>
                    <a:p>
                      <a:pPr marL="0" marR="0" lvl="0" indent="0" algn="ctr" rtl="0">
                        <a:lnSpc>
                          <a:spcPct val="100000"/>
                        </a:lnSpc>
                        <a:spcBef>
                          <a:spcPts val="0"/>
                        </a:spcBef>
                        <a:spcAft>
                          <a:spcPts val="0"/>
                        </a:spcAft>
                        <a:buClr>
                          <a:srgbClr val="000000"/>
                        </a:buClr>
                        <a:buSzPts val="1200"/>
                        <a:buFont typeface="Arial"/>
                        <a:buNone/>
                      </a:pPr>
                      <a:r>
                        <a:rPr lang="en" sz="1200" i="0" u="none" strike="noStrike" cap="none"/>
                        <a:t>EXACTITUD (% predicciones correctas):</a:t>
                      </a:r>
                      <a:endParaRPr/>
                    </a:p>
                  </a:txBody>
                  <a:tcPr marL="94225" marR="94225" marT="47125" marB="47125" anchor="ctr">
                    <a:lnT w="12700" cap="flat" cmpd="sng">
                      <a:solidFill>
                        <a:schemeClr val="dk1"/>
                      </a:solidFill>
                      <a:prstDash val="solid"/>
                      <a:round/>
                      <a:headEnd type="none" w="sm" len="sm"/>
                      <a:tailEnd type="none" w="sm" len="sm"/>
                    </a:lnT>
                    <a:solidFill>
                      <a:srgbClr val="F2F2F2"/>
                    </a:solidFill>
                  </a:tcPr>
                </a:tc>
                <a:tc hMerge="1">
                  <a:txBody>
                    <a:bodyPr/>
                    <a:lstStyle/>
                    <a:p>
                      <a:endParaRPr lang="en-US"/>
                    </a:p>
                  </a:txBody>
                  <a:tcPr/>
                </a:tc>
                <a:tc>
                  <a:txBody>
                    <a:bodyPr/>
                    <a:lstStyle/>
                    <a:p>
                      <a:pPr marL="0" marR="0" lvl="0" indent="0" algn="ctr" rtl="0">
                        <a:lnSpc>
                          <a:spcPct val="100000"/>
                        </a:lnSpc>
                        <a:spcBef>
                          <a:spcPts val="0"/>
                        </a:spcBef>
                        <a:spcAft>
                          <a:spcPts val="0"/>
                        </a:spcAft>
                        <a:buNone/>
                      </a:pPr>
                      <a:r>
                        <a:rPr lang="en" sz="1200" i="0" u="none" strike="noStrike" cap="none"/>
                        <a:t>87.27%</a:t>
                      </a:r>
                      <a:endParaRPr/>
                    </a:p>
                  </a:txBody>
                  <a:tcPr marL="83100" marR="83100" marT="41550" marB="41550" anchor="ctr">
                    <a:lnT w="12700" cap="flat" cmpd="sng">
                      <a:solidFill>
                        <a:schemeClr val="dk1"/>
                      </a:solidFill>
                      <a:prstDash val="solid"/>
                      <a:round/>
                      <a:headEnd type="none" w="sm" len="sm"/>
                      <a:tailEnd type="none" w="sm" len="sm"/>
                    </a:lnT>
                    <a:solidFill>
                      <a:srgbClr val="F2F2F2"/>
                    </a:solidFill>
                  </a:tcPr>
                </a:tc>
                <a:extLst>
                  <a:ext uri="{0D108BD9-81ED-4DB2-BD59-A6C34878D82A}">
                    <a16:rowId xmlns:a16="http://schemas.microsoft.com/office/drawing/2014/main" val="10004"/>
                  </a:ext>
                </a:extLst>
              </a:tr>
              <a:tr h="483300">
                <a:tc vMerge="1">
                  <a:txBody>
                    <a:bodyPr/>
                    <a:lstStyle/>
                    <a:p>
                      <a:endParaRPr lang="en-US"/>
                    </a:p>
                  </a:txBody>
                  <a:tcPr/>
                </a:tc>
                <a:tc gridSpan="2">
                  <a:txBody>
                    <a:bodyPr/>
                    <a:lstStyle/>
                    <a:p>
                      <a:pPr marL="0" marR="0" lvl="0" indent="0" algn="ctr" rtl="0">
                        <a:lnSpc>
                          <a:spcPct val="100000"/>
                        </a:lnSpc>
                        <a:spcBef>
                          <a:spcPts val="0"/>
                        </a:spcBef>
                        <a:spcAft>
                          <a:spcPts val="0"/>
                        </a:spcAft>
                        <a:buClr>
                          <a:srgbClr val="000000"/>
                        </a:buClr>
                        <a:buSzPts val="1200"/>
                        <a:buFont typeface="Arial"/>
                        <a:buNone/>
                      </a:pPr>
                      <a:r>
                        <a:rPr lang="en" sz="1200" i="0" u="none" strike="noStrike" cap="none"/>
                        <a:t>PRECISION (% predicciones positivas):</a:t>
                      </a:r>
                      <a:endParaRPr/>
                    </a:p>
                  </a:txBody>
                  <a:tcPr marL="94225" marR="94225" marT="47125" marB="47125" anchor="ctr">
                    <a:solidFill>
                      <a:srgbClr val="F2F2F2"/>
                    </a:solidFill>
                  </a:tcPr>
                </a:tc>
                <a:tc hMerge="1">
                  <a:txBody>
                    <a:bodyPr/>
                    <a:lstStyle/>
                    <a:p>
                      <a:endParaRPr lang="en-US"/>
                    </a:p>
                  </a:txBody>
                  <a:tcPr/>
                </a:tc>
                <a:tc>
                  <a:txBody>
                    <a:bodyPr/>
                    <a:lstStyle/>
                    <a:p>
                      <a:pPr marL="0" marR="0" lvl="0" indent="0" algn="ctr" rtl="0">
                        <a:lnSpc>
                          <a:spcPct val="100000"/>
                        </a:lnSpc>
                        <a:spcBef>
                          <a:spcPts val="0"/>
                        </a:spcBef>
                        <a:spcAft>
                          <a:spcPts val="0"/>
                        </a:spcAft>
                        <a:buNone/>
                      </a:pPr>
                      <a:r>
                        <a:rPr lang="en" sz="1100" i="0" u="none" strike="noStrike" cap="none"/>
                        <a:t>83.85%</a:t>
                      </a:r>
                      <a:endParaRPr/>
                    </a:p>
                  </a:txBody>
                  <a:tcPr marL="83100" marR="83100" marT="41550" marB="41550" anchor="ctr">
                    <a:solidFill>
                      <a:srgbClr val="F2F2F2"/>
                    </a:solidFill>
                  </a:tcPr>
                </a:tc>
                <a:extLst>
                  <a:ext uri="{0D108BD9-81ED-4DB2-BD59-A6C34878D82A}">
                    <a16:rowId xmlns:a16="http://schemas.microsoft.com/office/drawing/2014/main" val="10005"/>
                  </a:ext>
                </a:extLst>
              </a:tr>
            </a:tbl>
          </a:graphicData>
        </a:graphic>
      </p:graphicFrame>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36"/>
        <p:cNvGrpSpPr/>
        <p:nvPr/>
      </p:nvGrpSpPr>
      <p:grpSpPr>
        <a:xfrm>
          <a:off x="0" y="0"/>
          <a:ext cx="0" cy="0"/>
          <a:chOff x="0" y="0"/>
          <a:chExt cx="0" cy="0"/>
        </a:xfrm>
      </p:grpSpPr>
      <p:sp>
        <p:nvSpPr>
          <p:cNvPr id="4037" name="Google Shape;4037;p15"/>
          <p:cNvSpPr txBox="1">
            <a:spLocks noGrp="1"/>
          </p:cNvSpPr>
          <p:nvPr>
            <p:ph type="title"/>
          </p:nvPr>
        </p:nvSpPr>
        <p:spPr>
          <a:xfrm>
            <a:off x="464979" y="29506"/>
            <a:ext cx="2401200" cy="857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ROADMAP</a:t>
            </a:r>
            <a:endParaRPr/>
          </a:p>
        </p:txBody>
      </p:sp>
      <p:sp>
        <p:nvSpPr>
          <p:cNvPr id="4038" name="Google Shape;4038;p15"/>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n"/>
              <a:t>22</a:t>
            </a:fld>
            <a:endParaRPr/>
          </a:p>
        </p:txBody>
      </p:sp>
      <p:sp>
        <p:nvSpPr>
          <p:cNvPr id="4039" name="Google Shape;4039;p15"/>
          <p:cNvSpPr/>
          <p:nvPr/>
        </p:nvSpPr>
        <p:spPr>
          <a:xfrm>
            <a:off x="0" y="2440048"/>
            <a:ext cx="7610833"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40" name="Google Shape;4040;p15"/>
          <p:cNvSpPr/>
          <p:nvPr/>
        </p:nvSpPr>
        <p:spPr>
          <a:xfrm>
            <a:off x="-21631" y="2466160"/>
            <a:ext cx="7610833"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041" name="Google Shape;4041;p15"/>
          <p:cNvGrpSpPr/>
          <p:nvPr/>
        </p:nvGrpSpPr>
        <p:grpSpPr>
          <a:xfrm>
            <a:off x="1381343" y="1759317"/>
            <a:ext cx="473400" cy="473400"/>
            <a:chOff x="1786339" y="1703401"/>
            <a:chExt cx="473400" cy="473400"/>
          </a:xfrm>
        </p:grpSpPr>
        <p:sp>
          <p:nvSpPr>
            <p:cNvPr id="4042" name="Google Shape;4042;p15"/>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Titillium Web"/>
                <a:ea typeface="Titillium Web"/>
                <a:cs typeface="Titillium Web"/>
                <a:sym typeface="Titillium Web"/>
              </a:endParaRPr>
            </a:p>
          </p:txBody>
        </p:sp>
        <p:sp>
          <p:nvSpPr>
            <p:cNvPr id="4043" name="Google Shape;4043;p15"/>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Titillium Web"/>
                  <a:ea typeface="Titillium Web"/>
                  <a:cs typeface="Titillium Web"/>
                  <a:sym typeface="Titillium Web"/>
                </a:rPr>
                <a:t>1</a:t>
              </a:r>
              <a:endParaRPr sz="600" b="0" i="0" u="none" strike="noStrike" cap="none">
                <a:solidFill>
                  <a:schemeClr val="dk1"/>
                </a:solidFill>
                <a:latin typeface="Titillium Web"/>
                <a:ea typeface="Titillium Web"/>
                <a:cs typeface="Titillium Web"/>
                <a:sym typeface="Titillium Web"/>
              </a:endParaRPr>
            </a:p>
          </p:txBody>
        </p:sp>
      </p:grpSp>
      <p:grpSp>
        <p:nvGrpSpPr>
          <p:cNvPr id="4044" name="Google Shape;4044;p15"/>
          <p:cNvGrpSpPr/>
          <p:nvPr/>
        </p:nvGrpSpPr>
        <p:grpSpPr>
          <a:xfrm>
            <a:off x="3115129" y="1768250"/>
            <a:ext cx="473400" cy="473400"/>
            <a:chOff x="3814414" y="1703401"/>
            <a:chExt cx="473400" cy="473400"/>
          </a:xfrm>
        </p:grpSpPr>
        <p:sp>
          <p:nvSpPr>
            <p:cNvPr id="4045" name="Google Shape;4045;p15"/>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Titillium Web"/>
                <a:ea typeface="Titillium Web"/>
                <a:cs typeface="Titillium Web"/>
                <a:sym typeface="Titillium Web"/>
              </a:endParaRPr>
            </a:p>
          </p:txBody>
        </p:sp>
        <p:sp>
          <p:nvSpPr>
            <p:cNvPr id="4046" name="Google Shape;4046;p15"/>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Titillium Web"/>
                  <a:ea typeface="Titillium Web"/>
                  <a:cs typeface="Titillium Web"/>
                  <a:sym typeface="Titillium Web"/>
                </a:rPr>
                <a:t>3</a:t>
              </a:r>
              <a:endParaRPr sz="600" b="0" i="0" u="none" strike="noStrike" cap="none">
                <a:solidFill>
                  <a:schemeClr val="dk1"/>
                </a:solidFill>
                <a:latin typeface="Titillium Web"/>
                <a:ea typeface="Titillium Web"/>
                <a:cs typeface="Titillium Web"/>
                <a:sym typeface="Titillium Web"/>
              </a:endParaRPr>
            </a:p>
          </p:txBody>
        </p:sp>
      </p:grpSp>
      <p:grpSp>
        <p:nvGrpSpPr>
          <p:cNvPr id="4047" name="Google Shape;4047;p15"/>
          <p:cNvGrpSpPr/>
          <p:nvPr/>
        </p:nvGrpSpPr>
        <p:grpSpPr>
          <a:xfrm>
            <a:off x="4953252" y="1766496"/>
            <a:ext cx="473400" cy="473400"/>
            <a:chOff x="5842489" y="1703401"/>
            <a:chExt cx="473400" cy="473400"/>
          </a:xfrm>
        </p:grpSpPr>
        <p:sp>
          <p:nvSpPr>
            <p:cNvPr id="4048" name="Google Shape;4048;p15"/>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Titillium Web"/>
                <a:ea typeface="Titillium Web"/>
                <a:cs typeface="Titillium Web"/>
                <a:sym typeface="Titillium Web"/>
              </a:endParaRPr>
            </a:p>
          </p:txBody>
        </p:sp>
        <p:sp>
          <p:nvSpPr>
            <p:cNvPr id="4049" name="Google Shape;4049;p15"/>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Titillium Web"/>
                  <a:ea typeface="Titillium Web"/>
                  <a:cs typeface="Titillium Web"/>
                  <a:sym typeface="Titillium Web"/>
                </a:rPr>
                <a:t>5</a:t>
              </a:r>
              <a:endParaRPr sz="600" b="0" i="0" u="none" strike="noStrike" cap="none">
                <a:solidFill>
                  <a:schemeClr val="dk1"/>
                </a:solidFill>
                <a:latin typeface="Titillium Web"/>
                <a:ea typeface="Titillium Web"/>
                <a:cs typeface="Titillium Web"/>
                <a:sym typeface="Titillium Web"/>
              </a:endParaRPr>
            </a:p>
          </p:txBody>
        </p:sp>
      </p:grpSp>
      <p:grpSp>
        <p:nvGrpSpPr>
          <p:cNvPr id="4050" name="Google Shape;4050;p15"/>
          <p:cNvGrpSpPr/>
          <p:nvPr/>
        </p:nvGrpSpPr>
        <p:grpSpPr>
          <a:xfrm>
            <a:off x="5683225" y="3728698"/>
            <a:ext cx="473400" cy="473400"/>
            <a:chOff x="6880814" y="3576300"/>
            <a:chExt cx="473400" cy="473400"/>
          </a:xfrm>
        </p:grpSpPr>
        <p:sp>
          <p:nvSpPr>
            <p:cNvPr id="4051" name="Google Shape;4051;p15"/>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Titillium Web"/>
                <a:ea typeface="Titillium Web"/>
                <a:cs typeface="Titillium Web"/>
                <a:sym typeface="Titillium Web"/>
              </a:endParaRPr>
            </a:p>
          </p:txBody>
        </p:sp>
        <p:sp>
          <p:nvSpPr>
            <p:cNvPr id="4052" name="Google Shape;4052;p15"/>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Titillium Web"/>
                  <a:ea typeface="Titillium Web"/>
                  <a:cs typeface="Titillium Web"/>
                  <a:sym typeface="Titillium Web"/>
                </a:rPr>
                <a:t>6</a:t>
              </a:r>
              <a:endParaRPr sz="600" b="0" i="0" u="none" strike="noStrike" cap="none">
                <a:solidFill>
                  <a:schemeClr val="dk1"/>
                </a:solidFill>
                <a:latin typeface="Titillium Web"/>
                <a:ea typeface="Titillium Web"/>
                <a:cs typeface="Titillium Web"/>
                <a:sym typeface="Titillium Web"/>
              </a:endParaRPr>
            </a:p>
          </p:txBody>
        </p:sp>
      </p:grpSp>
      <p:grpSp>
        <p:nvGrpSpPr>
          <p:cNvPr id="4053" name="Google Shape;4053;p15"/>
          <p:cNvGrpSpPr/>
          <p:nvPr/>
        </p:nvGrpSpPr>
        <p:grpSpPr>
          <a:xfrm>
            <a:off x="4045723" y="3728698"/>
            <a:ext cx="473400" cy="473400"/>
            <a:chOff x="4852739" y="3576300"/>
            <a:chExt cx="473400" cy="473400"/>
          </a:xfrm>
        </p:grpSpPr>
        <p:sp>
          <p:nvSpPr>
            <p:cNvPr id="4054" name="Google Shape;4054;p15"/>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Titillium Web"/>
                <a:ea typeface="Titillium Web"/>
                <a:cs typeface="Titillium Web"/>
                <a:sym typeface="Titillium Web"/>
              </a:endParaRPr>
            </a:p>
          </p:txBody>
        </p:sp>
        <p:sp>
          <p:nvSpPr>
            <p:cNvPr id="4055" name="Google Shape;4055;p15"/>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Titillium Web"/>
                  <a:ea typeface="Titillium Web"/>
                  <a:cs typeface="Titillium Web"/>
                  <a:sym typeface="Titillium Web"/>
                </a:rPr>
                <a:t>4</a:t>
              </a:r>
              <a:endParaRPr sz="600" b="0" i="0" u="none" strike="noStrike" cap="none">
                <a:solidFill>
                  <a:schemeClr val="dk1"/>
                </a:solidFill>
                <a:latin typeface="Titillium Web"/>
                <a:ea typeface="Titillium Web"/>
                <a:cs typeface="Titillium Web"/>
                <a:sym typeface="Titillium Web"/>
              </a:endParaRPr>
            </a:p>
          </p:txBody>
        </p:sp>
      </p:grpSp>
      <p:grpSp>
        <p:nvGrpSpPr>
          <p:cNvPr id="4056" name="Google Shape;4056;p15"/>
          <p:cNvGrpSpPr/>
          <p:nvPr/>
        </p:nvGrpSpPr>
        <p:grpSpPr>
          <a:xfrm>
            <a:off x="2171521" y="3728698"/>
            <a:ext cx="473400" cy="473400"/>
            <a:chOff x="2824664" y="3576300"/>
            <a:chExt cx="473400" cy="473400"/>
          </a:xfrm>
        </p:grpSpPr>
        <p:sp>
          <p:nvSpPr>
            <p:cNvPr id="4057" name="Google Shape;4057;p15"/>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Titillium Web"/>
                <a:ea typeface="Titillium Web"/>
                <a:cs typeface="Titillium Web"/>
                <a:sym typeface="Titillium Web"/>
              </a:endParaRPr>
            </a:p>
          </p:txBody>
        </p:sp>
        <p:sp>
          <p:nvSpPr>
            <p:cNvPr id="4058" name="Google Shape;4058;p15"/>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Titillium Web"/>
                  <a:ea typeface="Titillium Web"/>
                  <a:cs typeface="Titillium Web"/>
                  <a:sym typeface="Titillium Web"/>
                </a:rPr>
                <a:t>2</a:t>
              </a:r>
              <a:endParaRPr sz="600" b="0" i="0" u="none" strike="noStrike" cap="none">
                <a:solidFill>
                  <a:schemeClr val="dk1"/>
                </a:solidFill>
                <a:latin typeface="Titillium Web"/>
                <a:ea typeface="Titillium Web"/>
                <a:cs typeface="Titillium Web"/>
                <a:sym typeface="Titillium Web"/>
              </a:endParaRPr>
            </a:p>
          </p:txBody>
        </p:sp>
      </p:grpSp>
      <p:sp>
        <p:nvSpPr>
          <p:cNvPr id="4059" name="Google Shape;4059;p15"/>
          <p:cNvSpPr txBox="1"/>
          <p:nvPr/>
        </p:nvSpPr>
        <p:spPr>
          <a:xfrm>
            <a:off x="749670" y="955114"/>
            <a:ext cx="1683098" cy="857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chemeClr val="dk1"/>
                </a:solidFill>
                <a:latin typeface="Titillium Web"/>
                <a:ea typeface="Titillium Web"/>
                <a:cs typeface="Titillium Web"/>
                <a:sym typeface="Titillium Web"/>
              </a:rPr>
              <a:t>Revision de datos</a:t>
            </a:r>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Titillium Web"/>
                <a:ea typeface="Titillium Web"/>
                <a:cs typeface="Titillium Web"/>
                <a:sym typeface="Titillium Web"/>
              </a:rPr>
              <a:t>Correlacion</a:t>
            </a:r>
            <a:endParaRPr sz="1200" b="0" i="0" u="none" strike="noStrike" cap="none">
              <a:solidFill>
                <a:schemeClr val="dk1"/>
              </a:solidFill>
              <a:latin typeface="Titillium Web"/>
              <a:ea typeface="Titillium Web"/>
              <a:cs typeface="Titillium Web"/>
              <a:sym typeface="Titillium Web"/>
            </a:endParaRPr>
          </a:p>
        </p:txBody>
      </p:sp>
      <p:sp>
        <p:nvSpPr>
          <p:cNvPr id="4060" name="Google Shape;4060;p15"/>
          <p:cNvSpPr txBox="1"/>
          <p:nvPr/>
        </p:nvSpPr>
        <p:spPr>
          <a:xfrm>
            <a:off x="1182134" y="4215202"/>
            <a:ext cx="2200060" cy="751301"/>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chemeClr val="dk1"/>
                </a:solidFill>
                <a:latin typeface="Titillium Web"/>
                <a:ea typeface="Titillium Web"/>
                <a:cs typeface="Titillium Web"/>
                <a:sym typeface="Titillium Web"/>
              </a:rPr>
              <a:t>Regresión lineal simple (RLS)</a:t>
            </a:r>
            <a:endParaRPr sz="2000" b="0" i="0" u="none" strike="noStrike" cap="none">
              <a:solidFill>
                <a:schemeClr val="dk1"/>
              </a:solidFill>
              <a:latin typeface="Titillium Web"/>
              <a:ea typeface="Titillium Web"/>
              <a:cs typeface="Titillium Web"/>
              <a:sym typeface="Titillium Web"/>
            </a:endParaRPr>
          </a:p>
        </p:txBody>
      </p:sp>
      <p:sp>
        <p:nvSpPr>
          <p:cNvPr id="4061" name="Google Shape;4061;p15"/>
          <p:cNvSpPr txBox="1"/>
          <p:nvPr/>
        </p:nvSpPr>
        <p:spPr>
          <a:xfrm>
            <a:off x="2276980" y="478399"/>
            <a:ext cx="2438560" cy="1276747"/>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chemeClr val="dk1"/>
                </a:solidFill>
                <a:latin typeface="Titillium Web"/>
                <a:ea typeface="Titillium Web"/>
                <a:cs typeface="Titillium Web"/>
                <a:sym typeface="Titillium Web"/>
              </a:rPr>
              <a:t>Regresión lineal simple con normalización</a:t>
            </a:r>
            <a:endParaRPr/>
          </a:p>
        </p:txBody>
      </p:sp>
      <p:sp>
        <p:nvSpPr>
          <p:cNvPr id="4062" name="Google Shape;4062;p15"/>
          <p:cNvSpPr txBox="1"/>
          <p:nvPr/>
        </p:nvSpPr>
        <p:spPr>
          <a:xfrm>
            <a:off x="4597690" y="227592"/>
            <a:ext cx="2241894" cy="1525323"/>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chemeClr val="dk1"/>
                </a:solidFill>
                <a:latin typeface="Titillium Web"/>
                <a:ea typeface="Titillium Web"/>
                <a:cs typeface="Titillium Web"/>
                <a:sym typeface="Titillium Web"/>
              </a:rPr>
              <a:t>Regresión lineal multiple con normalización</a:t>
            </a:r>
            <a:endParaRPr/>
          </a:p>
        </p:txBody>
      </p:sp>
      <p:sp>
        <p:nvSpPr>
          <p:cNvPr id="4063" name="Google Shape;4063;p15"/>
          <p:cNvSpPr txBox="1"/>
          <p:nvPr/>
        </p:nvSpPr>
        <p:spPr>
          <a:xfrm>
            <a:off x="3793095" y="4228210"/>
            <a:ext cx="1514549" cy="915288"/>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chemeClr val="dk1"/>
                </a:solidFill>
                <a:latin typeface="Titillium Web"/>
                <a:ea typeface="Titillium Web"/>
                <a:cs typeface="Titillium Web"/>
                <a:sym typeface="Titillium Web"/>
              </a:rPr>
              <a:t>Regresión lineal múltiple (RLM)</a:t>
            </a:r>
            <a:endParaRPr sz="2000" b="0" i="0" u="none" strike="noStrike" cap="none">
              <a:solidFill>
                <a:schemeClr val="dk1"/>
              </a:solidFill>
              <a:latin typeface="Titillium Web"/>
              <a:ea typeface="Titillium Web"/>
              <a:cs typeface="Titillium Web"/>
              <a:sym typeface="Titillium Web"/>
            </a:endParaRPr>
          </a:p>
        </p:txBody>
      </p:sp>
      <p:sp>
        <p:nvSpPr>
          <p:cNvPr id="4064" name="Google Shape;4064;p15"/>
          <p:cNvSpPr txBox="1"/>
          <p:nvPr/>
        </p:nvSpPr>
        <p:spPr>
          <a:xfrm>
            <a:off x="5426046" y="4054703"/>
            <a:ext cx="1909673" cy="47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chemeClr val="dk1"/>
                </a:solidFill>
                <a:latin typeface="Titillium Web"/>
                <a:ea typeface="Titillium Web"/>
                <a:cs typeface="Titillium Web"/>
                <a:sym typeface="Titillium Web"/>
              </a:rPr>
              <a:t>Regularización</a:t>
            </a:r>
            <a:endParaRPr sz="2000" b="0" i="0" u="none" strike="noStrike" cap="none">
              <a:solidFill>
                <a:schemeClr val="dk1"/>
              </a:solidFill>
              <a:latin typeface="Titillium Web"/>
              <a:ea typeface="Titillium Web"/>
              <a:cs typeface="Titillium Web"/>
              <a:sym typeface="Titillium Web"/>
            </a:endParaRPr>
          </a:p>
        </p:txBody>
      </p:sp>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68"/>
        <p:cNvGrpSpPr/>
        <p:nvPr/>
      </p:nvGrpSpPr>
      <p:grpSpPr>
        <a:xfrm>
          <a:off x="0" y="0"/>
          <a:ext cx="0" cy="0"/>
          <a:chOff x="0" y="0"/>
          <a:chExt cx="0" cy="0"/>
        </a:xfrm>
      </p:grpSpPr>
      <p:sp>
        <p:nvSpPr>
          <p:cNvPr id="4069" name="Google Shape;4069;p16"/>
          <p:cNvSpPr txBox="1"/>
          <p:nvPr/>
        </p:nvSpPr>
        <p:spPr>
          <a:xfrm>
            <a:off x="324629" y="4804800"/>
            <a:ext cx="25923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Curso Data Science - Digital House - 2022</a:t>
            </a:r>
            <a:endParaRPr sz="1000" b="0" i="0" u="none" strike="noStrike" cap="none">
              <a:solidFill>
                <a:srgbClr val="000000"/>
              </a:solidFill>
              <a:latin typeface="Arial"/>
              <a:ea typeface="Arial"/>
              <a:cs typeface="Arial"/>
              <a:sym typeface="Arial"/>
            </a:endParaRPr>
          </a:p>
        </p:txBody>
      </p:sp>
      <p:sp>
        <p:nvSpPr>
          <p:cNvPr id="4070" name="Google Shape;4070;p16"/>
          <p:cNvSpPr txBox="1">
            <a:spLocks noGrp="1"/>
          </p:cNvSpPr>
          <p:nvPr>
            <p:ph type="sldNum" idx="12"/>
          </p:nvPr>
        </p:nvSpPr>
        <p:spPr>
          <a:xfrm>
            <a:off x="50279" y="4704150"/>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n"/>
              <a:t>23</a:t>
            </a:fld>
            <a:endParaRPr/>
          </a:p>
        </p:txBody>
      </p:sp>
      <p:sp>
        <p:nvSpPr>
          <p:cNvPr id="4071" name="Google Shape;4071;p16"/>
          <p:cNvSpPr txBox="1">
            <a:spLocks noGrp="1"/>
          </p:cNvSpPr>
          <p:nvPr>
            <p:ph type="title"/>
          </p:nvPr>
        </p:nvSpPr>
        <p:spPr>
          <a:xfrm>
            <a:off x="2795571" y="19592"/>
            <a:ext cx="3013045" cy="74333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Análisis previo</a:t>
            </a:r>
            <a:endParaRPr/>
          </a:p>
        </p:txBody>
      </p:sp>
      <p:sp>
        <p:nvSpPr>
          <p:cNvPr id="4072" name="Google Shape;4072;p16"/>
          <p:cNvSpPr txBox="1"/>
          <p:nvPr/>
        </p:nvSpPr>
        <p:spPr>
          <a:xfrm>
            <a:off x="85538" y="859651"/>
            <a:ext cx="5420066" cy="3231654"/>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600"/>
              <a:buFont typeface="Arial"/>
              <a:buChar char="•"/>
            </a:pPr>
            <a:r>
              <a:rPr lang="en" sz="1600" b="1" i="0" u="none" strike="noStrike" cap="none">
                <a:solidFill>
                  <a:srgbClr val="000000"/>
                </a:solidFill>
                <a:latin typeface="Arial"/>
                <a:ea typeface="Arial"/>
                <a:cs typeface="Arial"/>
                <a:sym typeface="Arial"/>
              </a:rPr>
              <a:t>Selección de un subdataset:</a:t>
            </a:r>
            <a:endParaRPr/>
          </a:p>
          <a:p>
            <a:pPr marL="627063" marR="0" lvl="3" indent="-342899" algn="l" rtl="0">
              <a:lnSpc>
                <a:spcPct val="100000"/>
              </a:lnSpc>
              <a:spcBef>
                <a:spcPts val="0"/>
              </a:spcBef>
              <a:spcAft>
                <a:spcPts val="0"/>
              </a:spcAft>
              <a:buClr>
                <a:srgbClr val="000000"/>
              </a:buClr>
              <a:buSzPts val="1600"/>
              <a:buFont typeface="Courier New"/>
              <a:buChar char="o"/>
            </a:pPr>
            <a:r>
              <a:rPr lang="en" sz="1600" b="0" i="0" u="none" strike="noStrike" cap="none">
                <a:solidFill>
                  <a:srgbClr val="000000"/>
                </a:solidFill>
                <a:latin typeface="Arial"/>
                <a:ea typeface="Arial"/>
                <a:cs typeface="Arial"/>
                <a:sym typeface="Arial"/>
              </a:rPr>
              <a:t>AMBA + CABA.</a:t>
            </a:r>
            <a:endParaRPr/>
          </a:p>
          <a:p>
            <a:pPr marL="342900" marR="0" lvl="0" indent="-342900" algn="l" rtl="0">
              <a:lnSpc>
                <a:spcPct val="100000"/>
              </a:lnSpc>
              <a:spcBef>
                <a:spcPts val="0"/>
              </a:spcBef>
              <a:spcAft>
                <a:spcPts val="0"/>
              </a:spcAft>
              <a:buClr>
                <a:srgbClr val="000000"/>
              </a:buClr>
              <a:buSzPts val="1600"/>
              <a:buFont typeface="Arial"/>
              <a:buChar char="•"/>
            </a:pPr>
            <a:r>
              <a:rPr lang="en" sz="1600" b="1" i="0" u="none" strike="noStrike" cap="none">
                <a:solidFill>
                  <a:srgbClr val="000000"/>
                </a:solidFill>
                <a:latin typeface="Arial"/>
                <a:ea typeface="Arial"/>
                <a:cs typeface="Arial"/>
                <a:sym typeface="Arial"/>
              </a:rPr>
              <a:t>Limpieza e imputación:</a:t>
            </a:r>
            <a:endParaRPr/>
          </a:p>
          <a:p>
            <a:pPr marL="627063" marR="0" lvl="4" indent="-342899" algn="l" rtl="0">
              <a:lnSpc>
                <a:spcPct val="100000"/>
              </a:lnSpc>
              <a:spcBef>
                <a:spcPts val="0"/>
              </a:spcBef>
              <a:spcAft>
                <a:spcPts val="0"/>
              </a:spcAft>
              <a:buClr>
                <a:srgbClr val="000000"/>
              </a:buClr>
              <a:buSzPts val="1600"/>
              <a:buFont typeface="Courier New"/>
              <a:buChar char="o"/>
            </a:pPr>
            <a:r>
              <a:rPr lang="en" sz="1600" b="0" i="0" u="none" strike="noStrike" cap="none">
                <a:solidFill>
                  <a:srgbClr val="000000"/>
                </a:solidFill>
                <a:latin typeface="Arial"/>
                <a:ea typeface="Arial"/>
                <a:cs typeface="Arial"/>
                <a:sym typeface="Arial"/>
              </a:rPr>
              <a:t>dropeo de columnas;</a:t>
            </a:r>
            <a:endParaRPr/>
          </a:p>
          <a:p>
            <a:pPr marL="627063" marR="0" lvl="3" indent="-342899" algn="l" rtl="0">
              <a:lnSpc>
                <a:spcPct val="100000"/>
              </a:lnSpc>
              <a:spcBef>
                <a:spcPts val="0"/>
              </a:spcBef>
              <a:spcAft>
                <a:spcPts val="0"/>
              </a:spcAft>
              <a:buClr>
                <a:srgbClr val="000000"/>
              </a:buClr>
              <a:buSzPts val="1600"/>
              <a:buFont typeface="Courier New"/>
              <a:buChar char="o"/>
            </a:pPr>
            <a:r>
              <a:rPr lang="en" sz="1600" b="0" i="0" u="none" strike="noStrike" cap="none">
                <a:solidFill>
                  <a:srgbClr val="000000"/>
                </a:solidFill>
                <a:latin typeface="Arial"/>
                <a:ea typeface="Arial"/>
                <a:cs typeface="Arial"/>
                <a:sym typeface="Arial"/>
              </a:rPr>
              <a:t>imputación de habitaciones;</a:t>
            </a:r>
            <a:endParaRPr/>
          </a:p>
          <a:p>
            <a:pPr marL="627063" marR="0" lvl="3" indent="-342899" algn="l" rtl="0">
              <a:lnSpc>
                <a:spcPct val="100000"/>
              </a:lnSpc>
              <a:spcBef>
                <a:spcPts val="0"/>
              </a:spcBef>
              <a:spcAft>
                <a:spcPts val="0"/>
              </a:spcAft>
              <a:buClr>
                <a:srgbClr val="000000"/>
              </a:buClr>
              <a:buSzPts val="1600"/>
              <a:buFont typeface="Courier New"/>
              <a:buChar char="o"/>
            </a:pPr>
            <a:r>
              <a:rPr lang="en" sz="1600" b="0" i="0" u="none" strike="noStrike" cap="none">
                <a:solidFill>
                  <a:srgbClr val="000000"/>
                </a:solidFill>
                <a:latin typeface="Arial"/>
                <a:ea typeface="Arial"/>
                <a:cs typeface="Arial"/>
                <a:sym typeface="Arial"/>
              </a:rPr>
              <a:t>dropeo de duplicados, outliers y nulos.</a:t>
            </a:r>
            <a:endParaRPr/>
          </a:p>
          <a:p>
            <a:pPr marL="342900" marR="0" lvl="0" indent="-342900" algn="l" rtl="0">
              <a:lnSpc>
                <a:spcPct val="100000"/>
              </a:lnSpc>
              <a:spcBef>
                <a:spcPts val="0"/>
              </a:spcBef>
              <a:spcAft>
                <a:spcPts val="0"/>
              </a:spcAft>
              <a:buClr>
                <a:srgbClr val="000000"/>
              </a:buClr>
              <a:buSzPts val="1600"/>
              <a:buFont typeface="Arial"/>
              <a:buChar char="•"/>
            </a:pPr>
            <a:r>
              <a:rPr lang="en" sz="1600" b="1" i="0" u="none" strike="noStrike" cap="none">
                <a:solidFill>
                  <a:srgbClr val="000000"/>
                </a:solidFill>
                <a:latin typeface="Arial"/>
                <a:ea typeface="Arial"/>
                <a:cs typeface="Arial"/>
                <a:sym typeface="Arial"/>
              </a:rPr>
              <a:t>Cuantificación de variables categóricas:</a:t>
            </a:r>
            <a:endParaRPr/>
          </a:p>
          <a:p>
            <a:pPr marL="627063" marR="0" lvl="3" indent="-342899" algn="l" rtl="0">
              <a:lnSpc>
                <a:spcPct val="100000"/>
              </a:lnSpc>
              <a:spcBef>
                <a:spcPts val="0"/>
              </a:spcBef>
              <a:spcAft>
                <a:spcPts val="0"/>
              </a:spcAft>
              <a:buClr>
                <a:srgbClr val="000000"/>
              </a:buClr>
              <a:buSzPts val="1600"/>
              <a:buFont typeface="Courier New"/>
              <a:buChar char="o"/>
            </a:pPr>
            <a:r>
              <a:rPr lang="en" sz="1600" b="0" i="0" u="none" strike="noStrike" cap="none">
                <a:solidFill>
                  <a:srgbClr val="000000"/>
                </a:solidFill>
                <a:latin typeface="Arial"/>
                <a:ea typeface="Arial"/>
                <a:cs typeface="Arial"/>
                <a:sym typeface="Arial"/>
              </a:rPr>
              <a:t>amenities;</a:t>
            </a:r>
            <a:endParaRPr/>
          </a:p>
          <a:p>
            <a:pPr marL="627063" marR="0" lvl="3" indent="-342899" algn="l" rtl="0">
              <a:lnSpc>
                <a:spcPct val="100000"/>
              </a:lnSpc>
              <a:spcBef>
                <a:spcPts val="0"/>
              </a:spcBef>
              <a:spcAft>
                <a:spcPts val="0"/>
              </a:spcAft>
              <a:buClr>
                <a:srgbClr val="000000"/>
              </a:buClr>
              <a:buSzPts val="1600"/>
              <a:buFont typeface="Courier New"/>
              <a:buChar char="o"/>
            </a:pPr>
            <a:r>
              <a:rPr lang="en" sz="1600" b="0" i="0" u="none" strike="noStrike" cap="none">
                <a:solidFill>
                  <a:srgbClr val="000000"/>
                </a:solidFill>
                <a:latin typeface="Arial"/>
                <a:ea typeface="Arial"/>
                <a:cs typeface="Arial"/>
                <a:sym typeface="Arial"/>
              </a:rPr>
              <a:t>dummies (type, state, place).</a:t>
            </a:r>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pic>
        <p:nvPicPr>
          <p:cNvPr id="4073" name="Google Shape;4073;p16"/>
          <p:cNvPicPr preferRelativeResize="0"/>
          <p:nvPr/>
        </p:nvPicPr>
        <p:blipFill rotWithShape="1">
          <a:blip r:embed="rId3">
            <a:alphaModFix/>
          </a:blip>
          <a:srcRect/>
          <a:stretch/>
        </p:blipFill>
        <p:spPr>
          <a:xfrm>
            <a:off x="4354286" y="815897"/>
            <a:ext cx="4789714" cy="3762800"/>
          </a:xfrm>
          <a:prstGeom prst="rect">
            <a:avLst/>
          </a:prstGeom>
          <a:noFill/>
          <a:ln>
            <a:noFill/>
          </a:ln>
        </p:spPr>
      </p:pic>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77"/>
        <p:cNvGrpSpPr/>
        <p:nvPr/>
      </p:nvGrpSpPr>
      <p:grpSpPr>
        <a:xfrm>
          <a:off x="0" y="0"/>
          <a:ext cx="0" cy="0"/>
          <a:chOff x="0" y="0"/>
          <a:chExt cx="0" cy="0"/>
        </a:xfrm>
      </p:grpSpPr>
      <p:sp>
        <p:nvSpPr>
          <p:cNvPr id="4078" name="Google Shape;4078;p17"/>
          <p:cNvSpPr txBox="1">
            <a:spLocks noGrp="1"/>
          </p:cNvSpPr>
          <p:nvPr>
            <p:ph type="title"/>
          </p:nvPr>
        </p:nvSpPr>
        <p:spPr>
          <a:xfrm>
            <a:off x="365881" y="296090"/>
            <a:ext cx="6270050" cy="74333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Modelado: Regresión lineal simple </a:t>
            </a:r>
            <a:endParaRPr/>
          </a:p>
        </p:txBody>
      </p:sp>
      <p:sp>
        <p:nvSpPr>
          <p:cNvPr id="4079" name="Google Shape;4079;p17"/>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n"/>
              <a:t>24</a:t>
            </a:fld>
            <a:endParaRPr/>
          </a:p>
        </p:txBody>
      </p:sp>
      <p:sp>
        <p:nvSpPr>
          <p:cNvPr id="4080" name="Google Shape;4080;p17"/>
          <p:cNvSpPr txBox="1"/>
          <p:nvPr/>
        </p:nvSpPr>
        <p:spPr>
          <a:xfrm>
            <a:off x="324629" y="4804800"/>
            <a:ext cx="25923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Curso Data Science - Digital House - 2022</a:t>
            </a:r>
            <a:endParaRPr sz="1000" b="0" i="0" u="none" strike="noStrike" cap="none">
              <a:solidFill>
                <a:srgbClr val="000000"/>
              </a:solidFill>
              <a:latin typeface="Arial"/>
              <a:ea typeface="Arial"/>
              <a:cs typeface="Arial"/>
              <a:sym typeface="Arial"/>
            </a:endParaRPr>
          </a:p>
        </p:txBody>
      </p:sp>
      <p:sp>
        <p:nvSpPr>
          <p:cNvPr id="4081" name="Google Shape;4081;p17"/>
          <p:cNvSpPr txBox="1"/>
          <p:nvPr/>
        </p:nvSpPr>
        <p:spPr>
          <a:xfrm>
            <a:off x="476794" y="1353093"/>
            <a:ext cx="6990806" cy="19389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000" b="0" i="0" u="none" strike="noStrike" cap="none">
                <a:solidFill>
                  <a:srgbClr val="000000"/>
                </a:solidFill>
                <a:latin typeface="Arial"/>
                <a:ea typeface="Arial"/>
                <a:cs typeface="Arial"/>
                <a:sym typeface="Arial"/>
              </a:rPr>
              <a:t>Trabajamos en un modelo simple (RLS) prediciendo valores a partir de 3 columnas dadas en la información (Ambientes, Superficie total y Superficie cubierta).</a:t>
            </a:r>
            <a:endParaRPr/>
          </a:p>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2000" b="0" i="0" u="none" strike="noStrike" cap="none">
                <a:solidFill>
                  <a:srgbClr val="000000"/>
                </a:solidFill>
                <a:latin typeface="Arial"/>
                <a:ea typeface="Arial"/>
                <a:cs typeface="Arial"/>
                <a:sym typeface="Arial"/>
              </a:rPr>
              <a:t>Los resultados obtenidos no tuvieron un valor de predicción alto, dado esto trabajamos en un segundo modelo.</a:t>
            </a:r>
            <a:endParaRPr sz="2000" b="0" i="0" u="none" strike="noStrike" cap="none">
              <a:solidFill>
                <a:srgbClr val="000000"/>
              </a:solidFill>
              <a:latin typeface="Arial"/>
              <a:ea typeface="Arial"/>
              <a:cs typeface="Arial"/>
              <a:sym typeface="Arial"/>
            </a:endParaRPr>
          </a:p>
        </p:txBody>
      </p:sp>
    </p:spTree>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85"/>
        <p:cNvGrpSpPr/>
        <p:nvPr/>
      </p:nvGrpSpPr>
      <p:grpSpPr>
        <a:xfrm>
          <a:off x="0" y="0"/>
          <a:ext cx="0" cy="0"/>
          <a:chOff x="0" y="0"/>
          <a:chExt cx="0" cy="0"/>
        </a:xfrm>
      </p:grpSpPr>
      <p:sp>
        <p:nvSpPr>
          <p:cNvPr id="4086" name="Google Shape;4086;p18"/>
          <p:cNvSpPr txBox="1"/>
          <p:nvPr/>
        </p:nvSpPr>
        <p:spPr>
          <a:xfrm>
            <a:off x="421077" y="1197210"/>
            <a:ext cx="2064989" cy="73866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Superficie Total M2:</a:t>
            </a:r>
            <a:endParaRPr/>
          </a:p>
          <a:p>
            <a:pPr marL="514350" marR="0" lvl="4" indent="-285750" algn="l" rtl="0">
              <a:lnSpc>
                <a:spcPct val="100000"/>
              </a:lnSpc>
              <a:spcBef>
                <a:spcPts val="0"/>
              </a:spcBef>
              <a:spcAft>
                <a:spcPts val="0"/>
              </a:spcAft>
              <a:buClr>
                <a:srgbClr val="000000"/>
              </a:buClr>
              <a:buSzPts val="1400"/>
              <a:buFont typeface="Courier New"/>
              <a:buChar char="o"/>
            </a:pPr>
            <a:r>
              <a:rPr lang="en" sz="1400" b="0" i="0" u="none" strike="noStrike" cap="none">
                <a:solidFill>
                  <a:srgbClr val="000000"/>
                </a:solidFill>
                <a:latin typeface="Arial"/>
                <a:ea typeface="Arial"/>
                <a:cs typeface="Arial"/>
                <a:sym typeface="Arial"/>
              </a:rPr>
              <a:t>MAE:0.65</a:t>
            </a:r>
            <a:endParaRPr/>
          </a:p>
          <a:p>
            <a:pPr marL="514350" marR="0" lvl="4" indent="-285750" algn="l" rtl="0">
              <a:lnSpc>
                <a:spcPct val="100000"/>
              </a:lnSpc>
              <a:spcBef>
                <a:spcPts val="0"/>
              </a:spcBef>
              <a:spcAft>
                <a:spcPts val="0"/>
              </a:spcAft>
              <a:buClr>
                <a:srgbClr val="000000"/>
              </a:buClr>
              <a:buSzPts val="1400"/>
              <a:buFont typeface="Courier New"/>
              <a:buChar char="o"/>
            </a:pPr>
            <a:r>
              <a:rPr lang="en" sz="1400" b="0" i="0" u="none" strike="noStrike" cap="none">
                <a:solidFill>
                  <a:srgbClr val="000000"/>
                </a:solidFill>
                <a:latin typeface="Arial"/>
                <a:ea typeface="Arial"/>
                <a:cs typeface="Arial"/>
                <a:sym typeface="Arial"/>
              </a:rPr>
              <a:t>R2:0.09</a:t>
            </a:r>
            <a:endParaRPr/>
          </a:p>
        </p:txBody>
      </p:sp>
      <p:pic>
        <p:nvPicPr>
          <p:cNvPr id="4087" name="Google Shape;4087;p18"/>
          <p:cNvPicPr preferRelativeResize="0"/>
          <p:nvPr/>
        </p:nvPicPr>
        <p:blipFill rotWithShape="1">
          <a:blip r:embed="rId3">
            <a:alphaModFix/>
          </a:blip>
          <a:srcRect/>
          <a:stretch/>
        </p:blipFill>
        <p:spPr>
          <a:xfrm>
            <a:off x="6857183" y="1039544"/>
            <a:ext cx="2305050" cy="3744008"/>
          </a:xfrm>
          <a:prstGeom prst="rect">
            <a:avLst/>
          </a:prstGeom>
          <a:noFill/>
          <a:ln>
            <a:noFill/>
          </a:ln>
        </p:spPr>
      </p:pic>
      <p:sp>
        <p:nvSpPr>
          <p:cNvPr id="4088" name="Google Shape;4088;p18"/>
          <p:cNvSpPr txBox="1">
            <a:spLocks noGrp="1"/>
          </p:cNvSpPr>
          <p:nvPr>
            <p:ph type="title"/>
          </p:nvPr>
        </p:nvSpPr>
        <p:spPr>
          <a:xfrm>
            <a:off x="1010315" y="188722"/>
            <a:ext cx="6365845" cy="74333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Modelado: Regresión lineal simple </a:t>
            </a:r>
            <a:endParaRPr/>
          </a:p>
        </p:txBody>
      </p:sp>
      <p:sp>
        <p:nvSpPr>
          <p:cNvPr id="4089" name="Google Shape;4089;p18"/>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n"/>
              <a:t>25</a:t>
            </a:fld>
            <a:endParaRPr/>
          </a:p>
        </p:txBody>
      </p:sp>
      <p:sp>
        <p:nvSpPr>
          <p:cNvPr id="4090" name="Google Shape;4090;p18"/>
          <p:cNvSpPr txBox="1"/>
          <p:nvPr/>
        </p:nvSpPr>
        <p:spPr>
          <a:xfrm>
            <a:off x="324629" y="4804800"/>
            <a:ext cx="25923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Curso Data Science - Digital House - 2022</a:t>
            </a:r>
            <a:endParaRPr sz="1000" b="0" i="0" u="none" strike="noStrike" cap="none">
              <a:solidFill>
                <a:srgbClr val="000000"/>
              </a:solidFill>
              <a:latin typeface="Arial"/>
              <a:ea typeface="Arial"/>
              <a:cs typeface="Arial"/>
              <a:sym typeface="Arial"/>
            </a:endParaRPr>
          </a:p>
        </p:txBody>
      </p:sp>
      <p:sp>
        <p:nvSpPr>
          <p:cNvPr id="4091" name="Google Shape;4091;p18"/>
          <p:cNvSpPr/>
          <p:nvPr/>
        </p:nvSpPr>
        <p:spPr>
          <a:xfrm>
            <a:off x="935975" y="1650775"/>
            <a:ext cx="809777" cy="257462"/>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1"/>
              </a:solidFill>
              <a:latin typeface="Arial"/>
              <a:ea typeface="Arial"/>
              <a:cs typeface="Arial"/>
              <a:sym typeface="Arial"/>
            </a:endParaRPr>
          </a:p>
        </p:txBody>
      </p:sp>
      <p:sp>
        <p:nvSpPr>
          <p:cNvPr id="4092" name="Google Shape;4092;p18"/>
          <p:cNvSpPr/>
          <p:nvPr/>
        </p:nvSpPr>
        <p:spPr>
          <a:xfrm>
            <a:off x="3914041" y="1618281"/>
            <a:ext cx="917335" cy="252786"/>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1"/>
              </a:solidFill>
              <a:latin typeface="Arial"/>
              <a:ea typeface="Arial"/>
              <a:cs typeface="Arial"/>
              <a:sym typeface="Arial"/>
            </a:endParaRPr>
          </a:p>
        </p:txBody>
      </p:sp>
      <p:pic>
        <p:nvPicPr>
          <p:cNvPr id="4093" name="Google Shape;4093;p18"/>
          <p:cNvPicPr preferRelativeResize="0"/>
          <p:nvPr/>
        </p:nvPicPr>
        <p:blipFill rotWithShape="1">
          <a:blip r:embed="rId4">
            <a:alphaModFix/>
          </a:blip>
          <a:srcRect/>
          <a:stretch/>
        </p:blipFill>
        <p:spPr>
          <a:xfrm>
            <a:off x="3886200" y="2400300"/>
            <a:ext cx="1371600" cy="342900"/>
          </a:xfrm>
          <a:prstGeom prst="rect">
            <a:avLst/>
          </a:prstGeom>
          <a:noFill/>
          <a:ln>
            <a:noFill/>
          </a:ln>
        </p:spPr>
      </p:pic>
      <p:sp>
        <p:nvSpPr>
          <p:cNvPr id="4094" name="Google Shape;4094;p18"/>
          <p:cNvSpPr txBox="1"/>
          <p:nvPr/>
        </p:nvSpPr>
        <p:spPr>
          <a:xfrm>
            <a:off x="6400957" y="1188223"/>
            <a:ext cx="2303836" cy="738664"/>
          </a:xfrm>
          <a:prstGeom prst="rect">
            <a:avLst/>
          </a:prstGeom>
          <a:solidFill>
            <a:schemeClr val="lt1"/>
          </a:solid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Superficie cubierta M2:</a:t>
            </a:r>
            <a:endParaRPr/>
          </a:p>
          <a:p>
            <a:pPr marL="514350" marR="0" lvl="4" indent="-285750" algn="l" rtl="0">
              <a:lnSpc>
                <a:spcPct val="100000"/>
              </a:lnSpc>
              <a:spcBef>
                <a:spcPts val="0"/>
              </a:spcBef>
              <a:spcAft>
                <a:spcPts val="0"/>
              </a:spcAft>
              <a:buClr>
                <a:srgbClr val="000000"/>
              </a:buClr>
              <a:buSzPts val="1400"/>
              <a:buFont typeface="Courier New"/>
              <a:buChar char="o"/>
            </a:pPr>
            <a:r>
              <a:rPr lang="en" sz="1400" b="0" i="0" u="none" strike="noStrike" cap="none">
                <a:solidFill>
                  <a:srgbClr val="000000"/>
                </a:solidFill>
                <a:latin typeface="Arial"/>
                <a:ea typeface="Arial"/>
                <a:cs typeface="Arial"/>
                <a:sym typeface="Arial"/>
              </a:rPr>
              <a:t>MAE:0.67</a:t>
            </a:r>
            <a:endParaRPr/>
          </a:p>
          <a:p>
            <a:pPr marL="514350" marR="0" lvl="4" indent="-285750" algn="l" rtl="0">
              <a:lnSpc>
                <a:spcPct val="100000"/>
              </a:lnSpc>
              <a:spcBef>
                <a:spcPts val="0"/>
              </a:spcBef>
              <a:spcAft>
                <a:spcPts val="0"/>
              </a:spcAft>
              <a:buClr>
                <a:srgbClr val="000000"/>
              </a:buClr>
              <a:buSzPts val="1400"/>
              <a:buFont typeface="Courier New"/>
              <a:buChar char="o"/>
            </a:pPr>
            <a:r>
              <a:rPr lang="en" sz="1400" b="0" i="0" u="none" strike="noStrike" cap="none">
                <a:solidFill>
                  <a:srgbClr val="000000"/>
                </a:solidFill>
                <a:latin typeface="Arial"/>
                <a:ea typeface="Arial"/>
                <a:cs typeface="Arial"/>
                <a:sym typeface="Arial"/>
              </a:rPr>
              <a:t>R2:0.03</a:t>
            </a:r>
            <a:endParaRPr/>
          </a:p>
        </p:txBody>
      </p:sp>
      <p:sp>
        <p:nvSpPr>
          <p:cNvPr id="4095" name="Google Shape;4095;p18"/>
          <p:cNvSpPr txBox="1"/>
          <p:nvPr/>
        </p:nvSpPr>
        <p:spPr>
          <a:xfrm>
            <a:off x="3416777" y="1165981"/>
            <a:ext cx="1439818" cy="73866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Ambientes:</a:t>
            </a:r>
            <a:endParaRPr/>
          </a:p>
          <a:p>
            <a:pPr marL="514350" marR="0" lvl="4" indent="-285750" algn="l" rtl="0">
              <a:lnSpc>
                <a:spcPct val="100000"/>
              </a:lnSpc>
              <a:spcBef>
                <a:spcPts val="0"/>
              </a:spcBef>
              <a:spcAft>
                <a:spcPts val="0"/>
              </a:spcAft>
              <a:buClr>
                <a:srgbClr val="000000"/>
              </a:buClr>
              <a:buSzPts val="1400"/>
              <a:buFont typeface="Courier New"/>
              <a:buChar char="o"/>
            </a:pPr>
            <a:r>
              <a:rPr lang="en" sz="1400" b="0" i="0" u="none" strike="noStrike" cap="none">
                <a:solidFill>
                  <a:srgbClr val="000000"/>
                </a:solidFill>
                <a:latin typeface="Arial"/>
                <a:ea typeface="Arial"/>
                <a:cs typeface="Arial"/>
                <a:sym typeface="Arial"/>
              </a:rPr>
              <a:t>MAE:0.7</a:t>
            </a:r>
            <a:endParaRPr/>
          </a:p>
          <a:p>
            <a:pPr marL="514350" marR="0" lvl="4" indent="-285750" algn="l" rtl="0">
              <a:lnSpc>
                <a:spcPct val="100000"/>
              </a:lnSpc>
              <a:spcBef>
                <a:spcPts val="0"/>
              </a:spcBef>
              <a:spcAft>
                <a:spcPts val="0"/>
              </a:spcAft>
              <a:buClr>
                <a:srgbClr val="000000"/>
              </a:buClr>
              <a:buSzPts val="1400"/>
              <a:buFont typeface="Courier New"/>
              <a:buChar char="o"/>
            </a:pPr>
            <a:r>
              <a:rPr lang="en" sz="1400" b="0" i="0" u="none" strike="noStrike" cap="none">
                <a:solidFill>
                  <a:srgbClr val="000000"/>
                </a:solidFill>
                <a:latin typeface="Arial"/>
                <a:ea typeface="Arial"/>
                <a:cs typeface="Arial"/>
                <a:sym typeface="Arial"/>
              </a:rPr>
              <a:t>R2: -0.03</a:t>
            </a:r>
            <a:endParaRPr/>
          </a:p>
        </p:txBody>
      </p:sp>
      <p:pic>
        <p:nvPicPr>
          <p:cNvPr id="4096" name="Google Shape;4096;p18" descr="Chart, scatter chart&#10;&#10;Description automatically generated"/>
          <p:cNvPicPr preferRelativeResize="0"/>
          <p:nvPr/>
        </p:nvPicPr>
        <p:blipFill rotWithShape="1">
          <a:blip r:embed="rId5">
            <a:alphaModFix/>
          </a:blip>
          <a:srcRect/>
          <a:stretch/>
        </p:blipFill>
        <p:spPr>
          <a:xfrm>
            <a:off x="6074801" y="2105702"/>
            <a:ext cx="3087432" cy="2172006"/>
          </a:xfrm>
          <a:prstGeom prst="rect">
            <a:avLst/>
          </a:prstGeom>
          <a:noFill/>
          <a:ln>
            <a:noFill/>
          </a:ln>
        </p:spPr>
      </p:pic>
      <p:pic>
        <p:nvPicPr>
          <p:cNvPr id="4097" name="Google Shape;4097;p18" descr="Chart, scatter chart&#10;&#10;Description automatically generated"/>
          <p:cNvPicPr preferRelativeResize="0"/>
          <p:nvPr/>
        </p:nvPicPr>
        <p:blipFill rotWithShape="1">
          <a:blip r:embed="rId6">
            <a:alphaModFix/>
          </a:blip>
          <a:srcRect/>
          <a:stretch/>
        </p:blipFill>
        <p:spPr>
          <a:xfrm>
            <a:off x="91531" y="2098349"/>
            <a:ext cx="3004892" cy="2094652"/>
          </a:xfrm>
          <a:prstGeom prst="rect">
            <a:avLst/>
          </a:prstGeom>
          <a:noFill/>
          <a:ln>
            <a:noFill/>
          </a:ln>
        </p:spPr>
      </p:pic>
      <p:pic>
        <p:nvPicPr>
          <p:cNvPr id="4098" name="Google Shape;4098;p18" descr="A picture containing indoor&#10;&#10;Description automatically generated"/>
          <p:cNvPicPr preferRelativeResize="0"/>
          <p:nvPr/>
        </p:nvPicPr>
        <p:blipFill rotWithShape="1">
          <a:blip r:embed="rId7">
            <a:alphaModFix/>
          </a:blip>
          <a:srcRect/>
          <a:stretch/>
        </p:blipFill>
        <p:spPr>
          <a:xfrm>
            <a:off x="3096423" y="2087437"/>
            <a:ext cx="2957801" cy="2094652"/>
          </a:xfrm>
          <a:prstGeom prst="rect">
            <a:avLst/>
          </a:prstGeom>
          <a:noFill/>
          <a:ln>
            <a:noFill/>
          </a:ln>
        </p:spPr>
      </p:pic>
      <p:sp>
        <p:nvSpPr>
          <p:cNvPr id="4099" name="Google Shape;4099;p18"/>
          <p:cNvSpPr/>
          <p:nvPr/>
        </p:nvSpPr>
        <p:spPr>
          <a:xfrm>
            <a:off x="6884870" y="1668111"/>
            <a:ext cx="857206" cy="197701"/>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1"/>
              </a:solidFill>
              <a:latin typeface="Arial"/>
              <a:ea typeface="Arial"/>
              <a:cs typeface="Arial"/>
              <a:sym typeface="Arial"/>
            </a:endParaRPr>
          </a:p>
        </p:txBody>
      </p:sp>
    </p:spTree>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03"/>
        <p:cNvGrpSpPr/>
        <p:nvPr/>
      </p:nvGrpSpPr>
      <p:grpSpPr>
        <a:xfrm>
          <a:off x="0" y="0"/>
          <a:ext cx="0" cy="0"/>
          <a:chOff x="0" y="0"/>
          <a:chExt cx="0" cy="0"/>
        </a:xfrm>
      </p:grpSpPr>
      <p:sp>
        <p:nvSpPr>
          <p:cNvPr id="4104" name="Google Shape;4104;p19"/>
          <p:cNvSpPr txBox="1">
            <a:spLocks noGrp="1"/>
          </p:cNvSpPr>
          <p:nvPr>
            <p:ph type="title"/>
          </p:nvPr>
        </p:nvSpPr>
        <p:spPr>
          <a:xfrm>
            <a:off x="365880" y="296090"/>
            <a:ext cx="6461639" cy="74333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Modelado: Regresión lineal múltiple </a:t>
            </a:r>
            <a:endParaRPr/>
          </a:p>
        </p:txBody>
      </p:sp>
      <p:sp>
        <p:nvSpPr>
          <p:cNvPr id="4105" name="Google Shape;4105;p19"/>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n"/>
              <a:t>26</a:t>
            </a:fld>
            <a:endParaRPr/>
          </a:p>
        </p:txBody>
      </p:sp>
      <p:sp>
        <p:nvSpPr>
          <p:cNvPr id="4106" name="Google Shape;4106;p19"/>
          <p:cNvSpPr txBox="1"/>
          <p:nvPr/>
        </p:nvSpPr>
        <p:spPr>
          <a:xfrm>
            <a:off x="324629" y="4804800"/>
            <a:ext cx="25923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Curso Data Science - Digital House - 2022</a:t>
            </a:r>
            <a:endParaRPr sz="1000" b="0" i="0" u="none" strike="noStrike" cap="none">
              <a:solidFill>
                <a:srgbClr val="000000"/>
              </a:solidFill>
              <a:latin typeface="Arial"/>
              <a:ea typeface="Arial"/>
              <a:cs typeface="Arial"/>
              <a:sym typeface="Arial"/>
            </a:endParaRPr>
          </a:p>
        </p:txBody>
      </p:sp>
      <p:sp>
        <p:nvSpPr>
          <p:cNvPr id="4107" name="Google Shape;4107;p19"/>
          <p:cNvSpPr txBox="1"/>
          <p:nvPr/>
        </p:nvSpPr>
        <p:spPr>
          <a:xfrm>
            <a:off x="476794" y="1353093"/>
            <a:ext cx="6990806" cy="22467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000" b="1" i="0" u="none" strike="noStrike" cap="none">
                <a:solidFill>
                  <a:srgbClr val="000000"/>
                </a:solidFill>
                <a:latin typeface="Arial"/>
                <a:ea typeface="Arial"/>
                <a:cs typeface="Arial"/>
                <a:sym typeface="Arial"/>
              </a:rPr>
              <a:t>Modelo 1</a:t>
            </a:r>
            <a:r>
              <a:rPr lang="en" sz="2000" b="0" i="0" u="none" strike="noStrike" cap="none">
                <a:solidFill>
                  <a:srgbClr val="000000"/>
                </a:solidFill>
                <a:latin typeface="Arial"/>
                <a:ea typeface="Arial"/>
                <a:cs typeface="Arial"/>
                <a:sym typeface="Arial"/>
              </a:rPr>
              <a:t>: Uso de columnas Ambientes, Superficie cubierta, y Superficie total . </a:t>
            </a:r>
            <a:endParaRPr/>
          </a:p>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2000" b="1" i="0" u="none" strike="noStrike" cap="none">
                <a:solidFill>
                  <a:srgbClr val="000000"/>
                </a:solidFill>
                <a:latin typeface="Arial"/>
                <a:ea typeface="Arial"/>
                <a:cs typeface="Arial"/>
                <a:sym typeface="Arial"/>
              </a:rPr>
              <a:t>Modelo 2</a:t>
            </a:r>
            <a:r>
              <a:rPr lang="en" sz="2000" b="0" i="0" u="none" strike="noStrike" cap="none">
                <a:solidFill>
                  <a:srgbClr val="000000"/>
                </a:solidFill>
                <a:latin typeface="Arial"/>
                <a:ea typeface="Arial"/>
                <a:cs typeface="Arial"/>
                <a:sym typeface="Arial"/>
              </a:rPr>
              <a:t>: Agregamos colunas con valor predictivo al modelo 1, creadas a partir de campos descriptivos (Amenities, localización, servicios prestaciones y extras).</a:t>
            </a:r>
            <a:endParaRPr sz="2000" b="0" i="0" u="none" strike="noStrike" cap="none">
              <a:solidFill>
                <a:srgbClr val="000000"/>
              </a:solidFill>
              <a:latin typeface="Arial"/>
              <a:ea typeface="Arial"/>
              <a:cs typeface="Arial"/>
              <a:sym typeface="Arial"/>
            </a:endParaRPr>
          </a:p>
        </p:txBody>
      </p:sp>
    </p:spTree>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11"/>
        <p:cNvGrpSpPr/>
        <p:nvPr/>
      </p:nvGrpSpPr>
      <p:grpSpPr>
        <a:xfrm>
          <a:off x="0" y="0"/>
          <a:ext cx="0" cy="0"/>
          <a:chOff x="0" y="0"/>
          <a:chExt cx="0" cy="0"/>
        </a:xfrm>
      </p:grpSpPr>
      <p:pic>
        <p:nvPicPr>
          <p:cNvPr id="4112" name="Google Shape;4112;p20"/>
          <p:cNvPicPr preferRelativeResize="0"/>
          <p:nvPr/>
        </p:nvPicPr>
        <p:blipFill rotWithShape="1">
          <a:blip r:embed="rId3">
            <a:alphaModFix/>
          </a:blip>
          <a:srcRect/>
          <a:stretch/>
        </p:blipFill>
        <p:spPr>
          <a:xfrm>
            <a:off x="4827313" y="1532918"/>
            <a:ext cx="2076450" cy="1266825"/>
          </a:xfrm>
          <a:prstGeom prst="rect">
            <a:avLst/>
          </a:prstGeom>
          <a:noFill/>
          <a:ln>
            <a:noFill/>
          </a:ln>
        </p:spPr>
      </p:pic>
      <p:sp>
        <p:nvSpPr>
          <p:cNvPr id="4113" name="Google Shape;4113;p20"/>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n"/>
              <a:t>27</a:t>
            </a:fld>
            <a:endParaRPr/>
          </a:p>
        </p:txBody>
      </p:sp>
      <p:sp>
        <p:nvSpPr>
          <p:cNvPr id="4114" name="Google Shape;4114;p20"/>
          <p:cNvSpPr txBox="1"/>
          <p:nvPr/>
        </p:nvSpPr>
        <p:spPr>
          <a:xfrm>
            <a:off x="91532" y="768056"/>
            <a:ext cx="2851966" cy="982355"/>
          </a:xfrm>
          <a:prstGeom prst="rect">
            <a:avLst/>
          </a:prstGeom>
          <a:noFill/>
          <a:ln>
            <a:noFill/>
          </a:ln>
        </p:spPr>
        <p:txBody>
          <a:bodyPr spcFirstLastPara="1" wrap="square" lIns="91425" tIns="91425" rIns="91425" bIns="91425" anchor="t" anchorCtr="0">
            <a:spAutoFit/>
          </a:bodyPr>
          <a:lstStyle/>
          <a:p>
            <a:pPr marL="0" marR="0" lvl="0" indent="0" algn="ctr" rtl="0">
              <a:lnSpc>
                <a:spcPct val="107916"/>
              </a:lnSpc>
              <a:spcBef>
                <a:spcPts val="0"/>
              </a:spcBef>
              <a:spcAft>
                <a:spcPts val="0"/>
              </a:spcAft>
              <a:buNone/>
            </a:pPr>
            <a:r>
              <a:rPr lang="en" sz="1600" b="1" i="0" u="none" strike="noStrike" cap="none">
                <a:solidFill>
                  <a:schemeClr val="dk1"/>
                </a:solidFill>
                <a:latin typeface="Verdana"/>
                <a:ea typeface="Verdana"/>
                <a:cs typeface="Verdana"/>
                <a:sym typeface="Verdana"/>
              </a:rPr>
              <a:t>Modelo 1:</a:t>
            </a:r>
            <a:endParaRPr/>
          </a:p>
          <a:p>
            <a:pPr marL="0" marR="0" lvl="0" indent="0" algn="ctr" rtl="0">
              <a:lnSpc>
                <a:spcPct val="107916"/>
              </a:lnSpc>
              <a:spcBef>
                <a:spcPts val="0"/>
              </a:spcBef>
              <a:spcAft>
                <a:spcPts val="0"/>
              </a:spcAft>
              <a:buNone/>
            </a:pPr>
            <a:r>
              <a:rPr lang="en" sz="1600" b="0" i="0" u="none" strike="noStrike" cap="none">
                <a:solidFill>
                  <a:schemeClr val="dk1"/>
                </a:solidFill>
                <a:latin typeface="Verdana"/>
                <a:ea typeface="Verdana"/>
                <a:cs typeface="Verdana"/>
                <a:sym typeface="Verdana"/>
              </a:rPr>
              <a:t>RLM con las 3 features originales</a:t>
            </a:r>
            <a:endParaRPr sz="1600" b="0" i="0" u="none" strike="noStrike" cap="none">
              <a:solidFill>
                <a:schemeClr val="dk1"/>
              </a:solidFill>
              <a:latin typeface="Verdana"/>
              <a:ea typeface="Verdana"/>
              <a:cs typeface="Verdana"/>
              <a:sym typeface="Verdana"/>
            </a:endParaRPr>
          </a:p>
        </p:txBody>
      </p:sp>
      <p:sp>
        <p:nvSpPr>
          <p:cNvPr id="4115" name="Google Shape;4115;p20"/>
          <p:cNvSpPr txBox="1"/>
          <p:nvPr/>
        </p:nvSpPr>
        <p:spPr>
          <a:xfrm>
            <a:off x="4006000" y="736523"/>
            <a:ext cx="3628867" cy="982355"/>
          </a:xfrm>
          <a:prstGeom prst="rect">
            <a:avLst/>
          </a:prstGeom>
          <a:noFill/>
          <a:ln>
            <a:noFill/>
          </a:ln>
        </p:spPr>
        <p:txBody>
          <a:bodyPr spcFirstLastPara="1" wrap="square" lIns="91425" tIns="91425" rIns="91425" bIns="91425" anchor="t" anchorCtr="0">
            <a:spAutoFit/>
          </a:bodyPr>
          <a:lstStyle/>
          <a:p>
            <a:pPr marL="0" marR="0" lvl="0" indent="0" algn="ctr" rtl="0">
              <a:lnSpc>
                <a:spcPct val="107916"/>
              </a:lnSpc>
              <a:spcBef>
                <a:spcPts val="0"/>
              </a:spcBef>
              <a:spcAft>
                <a:spcPts val="0"/>
              </a:spcAft>
              <a:buNone/>
            </a:pPr>
            <a:r>
              <a:rPr lang="en" sz="1600" b="1" i="0" u="none" strike="noStrike" cap="none">
                <a:solidFill>
                  <a:schemeClr val="dk1"/>
                </a:solidFill>
                <a:latin typeface="Verdana"/>
                <a:ea typeface="Verdana"/>
                <a:cs typeface="Verdana"/>
                <a:sym typeface="Verdana"/>
              </a:rPr>
              <a:t>Modelo 2:</a:t>
            </a:r>
            <a:endParaRPr/>
          </a:p>
          <a:p>
            <a:pPr marL="0" marR="0" lvl="0" indent="0" algn="ctr" rtl="0">
              <a:lnSpc>
                <a:spcPct val="107916"/>
              </a:lnSpc>
              <a:spcBef>
                <a:spcPts val="0"/>
              </a:spcBef>
              <a:spcAft>
                <a:spcPts val="0"/>
              </a:spcAft>
              <a:buNone/>
            </a:pPr>
            <a:r>
              <a:rPr lang="en" sz="1600" b="0" i="0" u="none" strike="noStrike" cap="none">
                <a:solidFill>
                  <a:schemeClr val="dk1"/>
                </a:solidFill>
                <a:latin typeface="Verdana"/>
                <a:ea typeface="Verdana"/>
                <a:cs typeface="Verdana"/>
                <a:sym typeface="Verdana"/>
              </a:rPr>
              <a:t>RLM con las features</a:t>
            </a:r>
            <a:endParaRPr sz="1600" b="0" i="0" u="none" strike="noStrike" cap="none">
              <a:solidFill>
                <a:schemeClr val="dk1"/>
              </a:solidFill>
              <a:latin typeface="Verdana"/>
              <a:ea typeface="Verdana"/>
              <a:cs typeface="Verdana"/>
              <a:sym typeface="Verdana"/>
            </a:endParaRPr>
          </a:p>
          <a:p>
            <a:pPr marL="0" marR="0" lvl="0" indent="0" algn="ctr" rtl="0">
              <a:lnSpc>
                <a:spcPct val="107916"/>
              </a:lnSpc>
              <a:spcBef>
                <a:spcPts val="0"/>
              </a:spcBef>
              <a:spcAft>
                <a:spcPts val="0"/>
              </a:spcAft>
              <a:buNone/>
            </a:pPr>
            <a:r>
              <a:rPr lang="en" sz="1600" b="0" i="0" u="none" strike="noStrike" cap="none">
                <a:solidFill>
                  <a:schemeClr val="dk1"/>
                </a:solidFill>
                <a:latin typeface="Verdana"/>
                <a:ea typeface="Verdana"/>
                <a:cs typeface="Verdana"/>
                <a:sym typeface="Verdana"/>
              </a:rPr>
              <a:t>Adicionales creadas</a:t>
            </a:r>
            <a:endParaRPr/>
          </a:p>
        </p:txBody>
      </p:sp>
      <p:sp>
        <p:nvSpPr>
          <p:cNvPr id="4116" name="Google Shape;4116;p20"/>
          <p:cNvSpPr txBox="1">
            <a:spLocks noGrp="1"/>
          </p:cNvSpPr>
          <p:nvPr>
            <p:ph type="title"/>
          </p:nvPr>
        </p:nvSpPr>
        <p:spPr>
          <a:xfrm>
            <a:off x="775182" y="67402"/>
            <a:ext cx="6461639" cy="74333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Modelado: Regresión lineal múltiple </a:t>
            </a:r>
            <a:endParaRPr/>
          </a:p>
        </p:txBody>
      </p:sp>
      <p:sp>
        <p:nvSpPr>
          <p:cNvPr id="4117" name="Google Shape;4117;p20"/>
          <p:cNvSpPr/>
          <p:nvPr/>
        </p:nvSpPr>
        <p:spPr>
          <a:xfrm>
            <a:off x="5062075" y="2380419"/>
            <a:ext cx="1747604" cy="380529"/>
          </a:xfrm>
          <a:prstGeom prst="roundRect">
            <a:avLst>
              <a:gd name="adj" fmla="val 16667"/>
            </a:avLst>
          </a:prstGeom>
          <a:noFill/>
          <a:ln w="25400" cap="flat" cmpd="sng">
            <a:solidFill>
              <a:srgbClr val="45994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1"/>
              </a:solidFill>
              <a:latin typeface="Arial"/>
              <a:ea typeface="Arial"/>
              <a:cs typeface="Arial"/>
              <a:sym typeface="Arial"/>
            </a:endParaRPr>
          </a:p>
        </p:txBody>
      </p:sp>
      <p:cxnSp>
        <p:nvCxnSpPr>
          <p:cNvPr id="4118" name="Google Shape;4118;p20"/>
          <p:cNvCxnSpPr>
            <a:stCxn id="4116" idx="2"/>
          </p:cNvCxnSpPr>
          <p:nvPr/>
        </p:nvCxnSpPr>
        <p:spPr>
          <a:xfrm flipH="1">
            <a:off x="3999702" y="810737"/>
            <a:ext cx="6300" cy="4070400"/>
          </a:xfrm>
          <a:prstGeom prst="straightConnector1">
            <a:avLst/>
          </a:prstGeom>
          <a:noFill/>
          <a:ln w="9525" cap="flat" cmpd="sng">
            <a:solidFill>
              <a:srgbClr val="CDE5CF"/>
            </a:solidFill>
            <a:prstDash val="solid"/>
            <a:round/>
            <a:headEnd type="none" w="sm" len="sm"/>
            <a:tailEnd type="none" w="sm" len="sm"/>
          </a:ln>
        </p:spPr>
      </p:cxnSp>
      <p:pic>
        <p:nvPicPr>
          <p:cNvPr id="4119" name="Google Shape;4119;p20"/>
          <p:cNvPicPr preferRelativeResize="0"/>
          <p:nvPr/>
        </p:nvPicPr>
        <p:blipFill rotWithShape="1">
          <a:blip r:embed="rId4">
            <a:alphaModFix/>
          </a:blip>
          <a:srcRect/>
          <a:stretch/>
        </p:blipFill>
        <p:spPr>
          <a:xfrm>
            <a:off x="761318" y="1627410"/>
            <a:ext cx="1905000" cy="1209675"/>
          </a:xfrm>
          <a:prstGeom prst="rect">
            <a:avLst/>
          </a:prstGeom>
          <a:noFill/>
          <a:ln>
            <a:noFill/>
          </a:ln>
        </p:spPr>
      </p:pic>
      <p:sp>
        <p:nvSpPr>
          <p:cNvPr id="4120" name="Google Shape;4120;p20"/>
          <p:cNvSpPr/>
          <p:nvPr/>
        </p:nvSpPr>
        <p:spPr>
          <a:xfrm>
            <a:off x="690952" y="2397084"/>
            <a:ext cx="1863634" cy="366230"/>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1"/>
              </a:solidFill>
              <a:latin typeface="Arial"/>
              <a:ea typeface="Arial"/>
              <a:cs typeface="Arial"/>
              <a:sym typeface="Arial"/>
            </a:endParaRPr>
          </a:p>
        </p:txBody>
      </p:sp>
      <p:pic>
        <p:nvPicPr>
          <p:cNvPr id="4121" name="Google Shape;4121;p20"/>
          <p:cNvPicPr preferRelativeResize="0"/>
          <p:nvPr/>
        </p:nvPicPr>
        <p:blipFill rotWithShape="1">
          <a:blip r:embed="rId5">
            <a:alphaModFix/>
          </a:blip>
          <a:srcRect/>
          <a:stretch/>
        </p:blipFill>
        <p:spPr>
          <a:xfrm>
            <a:off x="4352446" y="2796226"/>
            <a:ext cx="3119564" cy="2337412"/>
          </a:xfrm>
          <a:prstGeom prst="rect">
            <a:avLst/>
          </a:prstGeom>
          <a:noFill/>
          <a:ln>
            <a:noFill/>
          </a:ln>
        </p:spPr>
      </p:pic>
      <p:pic>
        <p:nvPicPr>
          <p:cNvPr id="4122" name="Google Shape;4122;p20"/>
          <p:cNvPicPr preferRelativeResize="0"/>
          <p:nvPr/>
        </p:nvPicPr>
        <p:blipFill rotWithShape="1">
          <a:blip r:embed="rId6">
            <a:alphaModFix/>
          </a:blip>
          <a:srcRect/>
          <a:stretch/>
        </p:blipFill>
        <p:spPr>
          <a:xfrm>
            <a:off x="153026" y="2788343"/>
            <a:ext cx="3018114" cy="2262486"/>
          </a:xfrm>
          <a:prstGeom prst="rect">
            <a:avLst/>
          </a:prstGeom>
          <a:noFill/>
          <a:ln>
            <a:noFill/>
          </a:ln>
        </p:spPr>
      </p:pic>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26"/>
        <p:cNvGrpSpPr/>
        <p:nvPr/>
      </p:nvGrpSpPr>
      <p:grpSpPr>
        <a:xfrm>
          <a:off x="0" y="0"/>
          <a:ext cx="0" cy="0"/>
          <a:chOff x="0" y="0"/>
          <a:chExt cx="0" cy="0"/>
        </a:xfrm>
      </p:grpSpPr>
      <p:pic>
        <p:nvPicPr>
          <p:cNvPr id="4127" name="Google Shape;4127;p21"/>
          <p:cNvPicPr preferRelativeResize="0"/>
          <p:nvPr/>
        </p:nvPicPr>
        <p:blipFill rotWithShape="1">
          <a:blip r:embed="rId3">
            <a:alphaModFix/>
          </a:blip>
          <a:srcRect l="21977" r="15991"/>
          <a:stretch/>
        </p:blipFill>
        <p:spPr>
          <a:xfrm>
            <a:off x="0" y="0"/>
            <a:ext cx="1854926" cy="5143500"/>
          </a:xfrm>
          <a:prstGeom prst="rect">
            <a:avLst/>
          </a:prstGeom>
          <a:noFill/>
          <a:ln>
            <a:noFill/>
          </a:ln>
        </p:spPr>
      </p:pic>
      <p:sp>
        <p:nvSpPr>
          <p:cNvPr id="4128" name="Google Shape;4128;p21"/>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n"/>
              <a:t>28</a:t>
            </a:fld>
            <a:endParaRPr/>
          </a:p>
        </p:txBody>
      </p:sp>
      <p:graphicFrame>
        <p:nvGraphicFramePr>
          <p:cNvPr id="4129" name="Google Shape;4129;p21"/>
          <p:cNvGraphicFramePr/>
          <p:nvPr/>
        </p:nvGraphicFramePr>
        <p:xfrm>
          <a:off x="2906432" y="1068586"/>
          <a:ext cx="3000000" cy="3000000"/>
        </p:xfrm>
        <a:graphic>
          <a:graphicData uri="http://schemas.openxmlformats.org/drawingml/2006/table">
            <a:tbl>
              <a:tblPr firstRow="1" bandRow="1">
                <a:noFill/>
                <a:tableStyleId>{4266D6B0-B201-490D-BE16-2CC478B855F3}</a:tableStyleId>
              </a:tblPr>
              <a:tblGrid>
                <a:gridCol w="1754775">
                  <a:extLst>
                    <a:ext uri="{9D8B030D-6E8A-4147-A177-3AD203B41FA5}">
                      <a16:colId xmlns:a16="http://schemas.microsoft.com/office/drawing/2014/main" val="20000"/>
                    </a:ext>
                  </a:extLst>
                </a:gridCol>
                <a:gridCol w="1754775">
                  <a:extLst>
                    <a:ext uri="{9D8B030D-6E8A-4147-A177-3AD203B41FA5}">
                      <a16:colId xmlns:a16="http://schemas.microsoft.com/office/drawing/2014/main" val="20001"/>
                    </a:ext>
                  </a:extLst>
                </a:gridCol>
              </a:tblGrid>
              <a:tr h="374650">
                <a:tc>
                  <a:txBody>
                    <a:bodyPr/>
                    <a:lstStyle/>
                    <a:p>
                      <a:pPr marL="0" marR="0" lvl="0" indent="0" algn="l" rtl="0">
                        <a:lnSpc>
                          <a:spcPct val="100000"/>
                        </a:lnSpc>
                        <a:spcBef>
                          <a:spcPts val="0"/>
                        </a:spcBef>
                        <a:spcAft>
                          <a:spcPts val="0"/>
                        </a:spcAft>
                        <a:buNone/>
                      </a:pPr>
                      <a:r>
                        <a:rPr lang="en" sz="1400" u="none" strike="noStrike" cap="none"/>
                        <a:t>orig</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 sz="1400" u="none" strike="noStrike" cap="none"/>
                        <a:t>preedictido</a:t>
                      </a:r>
                      <a:endParaRPr sz="1400" u="none" strike="noStrike" cap="none"/>
                    </a:p>
                  </a:txBody>
                  <a:tcPr marL="91450" marR="91450" marT="45725" marB="45725"/>
                </a:tc>
                <a:extLst>
                  <a:ext uri="{0D108BD9-81ED-4DB2-BD59-A6C34878D82A}">
                    <a16:rowId xmlns:a16="http://schemas.microsoft.com/office/drawing/2014/main" val="10000"/>
                  </a:ext>
                </a:extLst>
              </a:tr>
            </a:tbl>
          </a:graphicData>
        </a:graphic>
      </p:graphicFrame>
      <p:sp>
        <p:nvSpPr>
          <p:cNvPr id="4130" name="Google Shape;4130;p21"/>
          <p:cNvSpPr txBox="1"/>
          <p:nvPr/>
        </p:nvSpPr>
        <p:spPr>
          <a:xfrm>
            <a:off x="1854926" y="78830"/>
            <a:ext cx="6098777" cy="8574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2"/>
              </a:buClr>
              <a:buSzPts val="3600"/>
              <a:buFont typeface="Dosis ExtraLight"/>
              <a:buNone/>
            </a:pPr>
            <a:r>
              <a:rPr lang="en" sz="3600" b="0" i="0" u="none" strike="noStrike" cap="none">
                <a:solidFill>
                  <a:schemeClr val="dk2"/>
                </a:solidFill>
                <a:highlight>
                  <a:srgbClr val="FFFF00"/>
                </a:highlight>
                <a:latin typeface="Dosis ExtraLight"/>
                <a:ea typeface="Dosis ExtraLight"/>
                <a:cs typeface="Dosis ExtraLight"/>
                <a:sym typeface="Dosis ExtraLight"/>
              </a:rPr>
              <a:t>Ejemplos predecidos</a:t>
            </a:r>
            <a:endParaRPr sz="3600" b="0" i="0" u="none" strike="noStrike" cap="none">
              <a:solidFill>
                <a:schemeClr val="dk2"/>
              </a:solidFill>
              <a:highlight>
                <a:srgbClr val="FFFF00"/>
              </a:highlight>
              <a:latin typeface="Dosis ExtraLight"/>
              <a:ea typeface="Dosis ExtraLight"/>
              <a:cs typeface="Dosis ExtraLight"/>
              <a:sym typeface="Dosis ExtraLight"/>
            </a:endParaRPr>
          </a:p>
          <a:p>
            <a:pPr marL="0" marR="0" lvl="0" indent="0" algn="l" rtl="0">
              <a:lnSpc>
                <a:spcPct val="100000"/>
              </a:lnSpc>
              <a:spcBef>
                <a:spcPts val="0"/>
              </a:spcBef>
              <a:spcAft>
                <a:spcPts val="0"/>
              </a:spcAft>
              <a:buClr>
                <a:schemeClr val="dk2"/>
              </a:buClr>
              <a:buSzPts val="3600"/>
              <a:buFont typeface="Dosis ExtraLight"/>
              <a:buNone/>
            </a:pPr>
            <a:r>
              <a:rPr lang="en" sz="3600" b="0" i="0" u="none" strike="noStrike" cap="none">
                <a:solidFill>
                  <a:schemeClr val="dk2"/>
                </a:solidFill>
                <a:highlight>
                  <a:srgbClr val="FFFF00"/>
                </a:highlight>
                <a:latin typeface="Dosis ExtraLight"/>
                <a:ea typeface="Dosis ExtraLight"/>
                <a:cs typeface="Dosis ExtraLight"/>
                <a:sym typeface="Dosis ExtraLight"/>
              </a:rPr>
              <a:t>Falta agregar 5 ejemplos</a:t>
            </a:r>
            <a:endParaRPr/>
          </a:p>
        </p:txBody>
      </p:sp>
    </p:spTree>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34"/>
        <p:cNvGrpSpPr/>
        <p:nvPr/>
      </p:nvGrpSpPr>
      <p:grpSpPr>
        <a:xfrm>
          <a:off x="0" y="0"/>
          <a:ext cx="0" cy="0"/>
          <a:chOff x="0" y="0"/>
          <a:chExt cx="0" cy="0"/>
        </a:xfrm>
      </p:grpSpPr>
      <p:sp>
        <p:nvSpPr>
          <p:cNvPr id="4135" name="Google Shape;4135;p22"/>
          <p:cNvSpPr txBox="1">
            <a:spLocks noGrp="1"/>
          </p:cNvSpPr>
          <p:nvPr>
            <p:ph type="title"/>
          </p:nvPr>
        </p:nvSpPr>
        <p:spPr>
          <a:xfrm>
            <a:off x="3450248" y="-48599"/>
            <a:ext cx="3906600" cy="857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Conclusiones</a:t>
            </a:r>
            <a:endParaRPr/>
          </a:p>
        </p:txBody>
      </p:sp>
      <p:sp>
        <p:nvSpPr>
          <p:cNvPr id="4136" name="Google Shape;4136;p22"/>
          <p:cNvSpPr txBox="1">
            <a:spLocks noGrp="1"/>
          </p:cNvSpPr>
          <p:nvPr>
            <p:ph type="body" idx="1"/>
          </p:nvPr>
        </p:nvSpPr>
        <p:spPr>
          <a:xfrm>
            <a:off x="3450247" y="848834"/>
            <a:ext cx="4415079" cy="22719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600"/>
              </a:spcBef>
              <a:spcAft>
                <a:spcPts val="0"/>
              </a:spcAft>
              <a:buSzPts val="2400"/>
              <a:buChar char="▪"/>
            </a:pPr>
            <a:r>
              <a:rPr lang="en" sz="1800"/>
              <a:t>Ninguna coluna por si mismo tiene un valor predictivo alto.</a:t>
            </a:r>
            <a:endParaRPr/>
          </a:p>
          <a:p>
            <a:pPr marL="285750" lvl="0" indent="-285750" algn="l" rtl="0">
              <a:lnSpc>
                <a:spcPct val="100000"/>
              </a:lnSpc>
              <a:spcBef>
                <a:spcPts val="600"/>
              </a:spcBef>
              <a:spcAft>
                <a:spcPts val="0"/>
              </a:spcAft>
              <a:buSzPts val="2400"/>
              <a:buChar char="▪"/>
            </a:pPr>
            <a:r>
              <a:rPr lang="en" sz="1800"/>
              <a:t>Se observa gran dispersion en los valores de precio por metro cuadrado de acuerdo a las caracteristicas de la propiedes.</a:t>
            </a:r>
            <a:endParaRPr/>
          </a:p>
          <a:p>
            <a:pPr marL="285750" lvl="0" indent="-285750" algn="l" rtl="0">
              <a:lnSpc>
                <a:spcPct val="100000"/>
              </a:lnSpc>
              <a:spcBef>
                <a:spcPts val="600"/>
              </a:spcBef>
              <a:spcAft>
                <a:spcPts val="0"/>
              </a:spcAft>
              <a:buSzPts val="2400"/>
              <a:buChar char="▪"/>
            </a:pPr>
            <a:r>
              <a:rPr lang="en" sz="1800"/>
              <a:t>El modelo de </a:t>
            </a:r>
            <a:r>
              <a:rPr lang="en" sz="1800">
                <a:highlight>
                  <a:srgbClr val="FFFF00"/>
                </a:highlight>
              </a:rPr>
              <a:t>RLM</a:t>
            </a:r>
            <a:r>
              <a:rPr lang="en" sz="1800"/>
              <a:t> con features adicionales es el que mayor poder de prediccion nos brinda  .</a:t>
            </a:r>
            <a:endParaRPr/>
          </a:p>
          <a:p>
            <a:pPr marL="285750" lvl="0" indent="-285750" algn="l" rtl="0">
              <a:lnSpc>
                <a:spcPct val="100000"/>
              </a:lnSpc>
              <a:spcBef>
                <a:spcPts val="600"/>
              </a:spcBef>
              <a:spcAft>
                <a:spcPts val="0"/>
              </a:spcAft>
              <a:buSzPts val="2400"/>
              <a:buChar char="▪"/>
            </a:pPr>
            <a:r>
              <a:rPr lang="en" sz="1800"/>
              <a:t>En este entregable validamos que la Regresión Lineal no es el mejor modelo de predicción para este dataset (validación supuestos de Markov)</a:t>
            </a:r>
            <a:endParaRPr sz="1800"/>
          </a:p>
        </p:txBody>
      </p:sp>
      <p:pic>
        <p:nvPicPr>
          <p:cNvPr id="4137" name="Google Shape;4137;p22"/>
          <p:cNvPicPr preferRelativeResize="0"/>
          <p:nvPr/>
        </p:nvPicPr>
        <p:blipFill rotWithShape="1">
          <a:blip r:embed="rId3">
            <a:alphaModFix/>
          </a:blip>
          <a:srcRect l="21977" r="15991"/>
          <a:stretch/>
        </p:blipFill>
        <p:spPr>
          <a:xfrm>
            <a:off x="0" y="0"/>
            <a:ext cx="3190550" cy="5143500"/>
          </a:xfrm>
          <a:prstGeom prst="rect">
            <a:avLst/>
          </a:prstGeom>
          <a:noFill/>
          <a:ln>
            <a:noFill/>
          </a:ln>
        </p:spPr>
      </p:pic>
      <p:sp>
        <p:nvSpPr>
          <p:cNvPr id="4138" name="Google Shape;4138;p22"/>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n"/>
              <a:t>29</a:t>
            </a:fld>
            <a:endParaRP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849"/>
        <p:cNvGrpSpPr/>
        <p:nvPr/>
      </p:nvGrpSpPr>
      <p:grpSpPr>
        <a:xfrm>
          <a:off x="0" y="0"/>
          <a:ext cx="0" cy="0"/>
          <a:chOff x="0" y="0"/>
          <a:chExt cx="0" cy="0"/>
        </a:xfrm>
      </p:grpSpPr>
      <p:sp>
        <p:nvSpPr>
          <p:cNvPr id="3850" name="Google Shape;3850;p3"/>
          <p:cNvSpPr txBox="1"/>
          <p:nvPr/>
        </p:nvSpPr>
        <p:spPr>
          <a:xfrm>
            <a:off x="-8" y="-1"/>
            <a:ext cx="6735000" cy="4752040"/>
          </a:xfrm>
          <a:prstGeom prst="rect">
            <a:avLst/>
          </a:prstGeom>
          <a:noFill/>
          <a:ln>
            <a:noFill/>
          </a:ln>
        </p:spPr>
        <p:txBody>
          <a:bodyPr spcFirstLastPara="1" wrap="square" lIns="91425" tIns="91425" rIns="91425" bIns="91425" anchor="t" anchorCtr="0">
            <a:spAutoFit/>
          </a:bodyPr>
          <a:lstStyle/>
          <a:p>
            <a:pPr marL="0" marR="0" lvl="0" indent="0" algn="l" rtl="0">
              <a:lnSpc>
                <a:spcPct val="107916"/>
              </a:lnSpc>
              <a:spcBef>
                <a:spcPts val="0"/>
              </a:spcBef>
              <a:spcAft>
                <a:spcPts val="0"/>
              </a:spcAft>
              <a:buClr>
                <a:srgbClr val="000000"/>
              </a:buClr>
              <a:buSzPts val="3200"/>
              <a:buFont typeface="Arial"/>
              <a:buNone/>
            </a:pPr>
            <a:r>
              <a:rPr lang="en" sz="6000" b="1" i="0" u="none" strike="noStrike" cap="none" dirty="0">
                <a:solidFill>
                  <a:schemeClr val="dk1"/>
                </a:solidFill>
                <a:latin typeface="Verdana"/>
                <a:ea typeface="Verdana"/>
                <a:cs typeface="Verdana"/>
                <a:sym typeface="Verdana"/>
              </a:rPr>
              <a:t>   </a:t>
            </a:r>
            <a:r>
              <a:rPr lang="en" sz="4500" i="0" u="none" strike="noStrike" cap="none" dirty="0">
                <a:solidFill>
                  <a:schemeClr val="dk1"/>
                </a:solidFill>
                <a:latin typeface="Dosis ExtraLight"/>
                <a:ea typeface="Dosis ExtraLight"/>
                <a:cs typeface="Dosis ExtraLight"/>
                <a:sym typeface="Dosis ExtraLight"/>
              </a:rPr>
              <a:t>OBJETIVO</a:t>
            </a:r>
            <a:endParaRPr sz="4500" dirty="0">
              <a:latin typeface="Dosis ExtraLight"/>
              <a:ea typeface="Dosis ExtraLight"/>
              <a:cs typeface="Dosis ExtraLight"/>
              <a:sym typeface="Dosis ExtraLight"/>
            </a:endParaRPr>
          </a:p>
          <a:p>
            <a:pPr marL="457200" marR="0" lvl="0" indent="-336550" algn="just" rtl="0">
              <a:lnSpc>
                <a:spcPct val="100000"/>
              </a:lnSpc>
              <a:spcBef>
                <a:spcPts val="1600"/>
              </a:spcBef>
              <a:spcAft>
                <a:spcPts val="0"/>
              </a:spcAft>
              <a:buClr>
                <a:schemeClr val="dk1"/>
              </a:buClr>
              <a:buSzPts val="1700"/>
              <a:buFont typeface="Titillium Web ExtraLight"/>
              <a:buChar char="●"/>
            </a:pPr>
            <a:r>
              <a:rPr lang="en" sz="2400" i="0" u="none" strike="noStrike" cap="none" dirty="0">
                <a:solidFill>
                  <a:schemeClr val="dk1"/>
                </a:solidFill>
                <a:latin typeface="Titillium Web ExtraLight"/>
                <a:ea typeface="Titillium Web ExtraLight"/>
                <a:cs typeface="Titillium Web ExtraLight"/>
                <a:sym typeface="Titillium Web ExtraLight"/>
              </a:rPr>
              <a:t>Predecir </a:t>
            </a:r>
            <a:r>
              <a:rPr lang="en" sz="2400" i="1" u="none" strike="noStrike" cap="none" dirty="0">
                <a:solidFill>
                  <a:schemeClr val="dk1"/>
                </a:solidFill>
                <a:latin typeface="Titillium Web ExtraLight"/>
                <a:ea typeface="Titillium Web ExtraLight"/>
                <a:cs typeface="Titillium Web ExtraLight"/>
                <a:sym typeface="Titillium Web ExtraLight"/>
              </a:rPr>
              <a:t>clusters</a:t>
            </a:r>
            <a:r>
              <a:rPr lang="en" sz="2400" i="0" u="none" strike="noStrike" cap="none" dirty="0">
                <a:solidFill>
                  <a:schemeClr val="dk1"/>
                </a:solidFill>
                <a:latin typeface="Titillium Web ExtraLight"/>
                <a:ea typeface="Titillium Web ExtraLight"/>
                <a:cs typeface="Titillium Web ExtraLight"/>
                <a:sym typeface="Titillium Web ExtraLight"/>
              </a:rPr>
              <a:t> de especímenes de </a:t>
            </a:r>
            <a:r>
              <a:rPr lang="en" sz="2400" i="1" u="none" strike="noStrike" cap="none" dirty="0">
                <a:solidFill>
                  <a:schemeClr val="dk1"/>
                </a:solidFill>
                <a:latin typeface="Titillium Web ExtraLight"/>
                <a:ea typeface="Titillium Web ExtraLight"/>
                <a:cs typeface="Titillium Web ExtraLight"/>
                <a:sym typeface="Titillium Web ExtraLight"/>
              </a:rPr>
              <a:t>Bradybaena</a:t>
            </a:r>
            <a:r>
              <a:rPr lang="en" sz="2400" i="0" u="none" strike="noStrike" cap="none" dirty="0">
                <a:solidFill>
                  <a:schemeClr val="dk1"/>
                </a:solidFill>
                <a:latin typeface="Titillium Web ExtraLight"/>
                <a:ea typeface="Titillium Web ExtraLight"/>
                <a:cs typeface="Titillium Web ExtraLight"/>
                <a:sym typeface="Titillium Web ExtraLight"/>
              </a:rPr>
              <a:t> </a:t>
            </a:r>
            <a:r>
              <a:rPr lang="en" sz="2400" i="1" u="none" strike="noStrike" cap="none" dirty="0">
                <a:solidFill>
                  <a:schemeClr val="dk1"/>
                </a:solidFill>
                <a:latin typeface="Titillium Web ExtraLight"/>
                <a:ea typeface="Titillium Web ExtraLight"/>
                <a:cs typeface="Titillium Web ExtraLight"/>
                <a:sym typeface="Titillium Web ExtraLight"/>
              </a:rPr>
              <a:t>similaris</a:t>
            </a:r>
            <a:r>
              <a:rPr lang="en" sz="2400" i="0" u="none" strike="noStrike" cap="none" dirty="0">
                <a:solidFill>
                  <a:schemeClr val="dk1"/>
                </a:solidFill>
                <a:latin typeface="Titillium Web ExtraLight"/>
                <a:ea typeface="Titillium Web ExtraLight"/>
                <a:cs typeface="Titillium Web ExtraLight"/>
                <a:sym typeface="Titillium Web ExtraLight"/>
              </a:rPr>
              <a:t> a partir de datos morfológicos.</a:t>
            </a:r>
            <a:endParaRPr lang="en" sz="1700" dirty="0">
              <a:solidFill>
                <a:schemeClr val="dk1"/>
              </a:solidFill>
              <a:latin typeface="Verdana"/>
              <a:ea typeface="Verdana"/>
              <a:cs typeface="Titillium Web ExtraLight"/>
              <a:sym typeface="Verdana"/>
            </a:endParaRPr>
          </a:p>
          <a:p>
            <a:pPr marL="457200" indent="-336550" algn="just">
              <a:spcBef>
                <a:spcPts val="1600"/>
              </a:spcBef>
              <a:buClr>
                <a:schemeClr val="dk1"/>
              </a:buClr>
              <a:buSzPts val="1700"/>
              <a:buFont typeface="Titillium Web ExtraLight"/>
              <a:buChar char="●"/>
            </a:pPr>
            <a:r>
              <a:rPr lang="en" sz="2400" dirty="0">
                <a:solidFill>
                  <a:schemeClr val="dk1"/>
                </a:solidFill>
                <a:latin typeface="Titillium Web ExtraLight"/>
                <a:sym typeface="Verdana"/>
              </a:rPr>
              <a:t>Analizar el correlato de dichos </a:t>
            </a:r>
            <a:r>
              <a:rPr lang="en" sz="2400" i="1" dirty="0">
                <a:solidFill>
                  <a:schemeClr val="dk1"/>
                </a:solidFill>
                <a:latin typeface="Titillium Web ExtraLight"/>
                <a:sym typeface="Verdana"/>
              </a:rPr>
              <a:t>clusters</a:t>
            </a:r>
            <a:r>
              <a:rPr lang="en" sz="2400" dirty="0">
                <a:solidFill>
                  <a:schemeClr val="dk1"/>
                </a:solidFill>
                <a:latin typeface="Titillium Web ExtraLight"/>
                <a:sym typeface="Verdana"/>
              </a:rPr>
              <a:t> con los linajes de genes mitocondriales disponibles para algunos registros.</a:t>
            </a:r>
          </a:p>
          <a:p>
            <a:pPr marL="457200" indent="-336550" algn="just">
              <a:spcBef>
                <a:spcPts val="1600"/>
              </a:spcBef>
              <a:buClr>
                <a:schemeClr val="dk1"/>
              </a:buClr>
              <a:buSzPts val="1700"/>
              <a:buFont typeface="Titillium Web ExtraLight"/>
              <a:buChar char="●"/>
            </a:pPr>
            <a:r>
              <a:rPr lang="en" sz="2400" dirty="0">
                <a:solidFill>
                  <a:schemeClr val="dk1"/>
                </a:solidFill>
                <a:latin typeface="Titillium Web ExtraLight"/>
                <a:sym typeface="Verdana"/>
              </a:rPr>
              <a:t>Desarrollar un modelo de clasificación para predecir el linaje genético de un individuo analizando sus datos morfológicos.</a:t>
            </a:r>
            <a:endParaRPr lang="en" sz="2400" dirty="0">
              <a:solidFill>
                <a:schemeClr val="dk1"/>
              </a:solidFill>
              <a:latin typeface="Titillium Web ExtraLight"/>
              <a:sym typeface="Titillium Web ExtraLight"/>
            </a:endParaRPr>
          </a:p>
        </p:txBody>
      </p:sp>
      <p:sp>
        <p:nvSpPr>
          <p:cNvPr id="3851" name="Google Shape;3851;p3"/>
          <p:cNvSpPr txBox="1"/>
          <p:nvPr/>
        </p:nvSpPr>
        <p:spPr>
          <a:xfrm>
            <a:off x="4996247" y="4720201"/>
            <a:ext cx="25923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Curso Data Science - Digital House - 2022</a:t>
            </a:r>
            <a:endParaRPr sz="1000" b="0" i="0" u="none" strike="noStrike" cap="none">
              <a:solidFill>
                <a:srgbClr val="000000"/>
              </a:solidFill>
              <a:latin typeface="Arial"/>
              <a:ea typeface="Arial"/>
              <a:cs typeface="Arial"/>
              <a:sym typeface="Arial"/>
            </a:endParaRPr>
          </a:p>
        </p:txBody>
      </p:sp>
      <p:sp>
        <p:nvSpPr>
          <p:cNvPr id="3852" name="Google Shape;3852;p3"/>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n">
                <a:solidFill>
                  <a:schemeClr val="dk1"/>
                </a:solidFill>
              </a:rPr>
              <a:t>3</a:t>
            </a:fld>
            <a:endParaRPr>
              <a:solidFill>
                <a:schemeClr val="dk1"/>
              </a:solidFill>
            </a:endParaRPr>
          </a:p>
        </p:txBody>
      </p:sp>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42"/>
        <p:cNvGrpSpPr/>
        <p:nvPr/>
      </p:nvGrpSpPr>
      <p:grpSpPr>
        <a:xfrm>
          <a:off x="0" y="0"/>
          <a:ext cx="0" cy="0"/>
          <a:chOff x="0" y="0"/>
          <a:chExt cx="0" cy="0"/>
        </a:xfrm>
      </p:grpSpPr>
      <p:sp>
        <p:nvSpPr>
          <p:cNvPr id="4143" name="Google Shape;4143;p23"/>
          <p:cNvSpPr txBox="1">
            <a:spLocks noGrp="1"/>
          </p:cNvSpPr>
          <p:nvPr>
            <p:ph type="title"/>
          </p:nvPr>
        </p:nvSpPr>
        <p:spPr>
          <a:xfrm>
            <a:off x="365880" y="296090"/>
            <a:ext cx="6461639" cy="74333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Validación Supuestos de Markov</a:t>
            </a:r>
            <a:endParaRPr/>
          </a:p>
        </p:txBody>
      </p:sp>
      <p:sp>
        <p:nvSpPr>
          <p:cNvPr id="4144" name="Google Shape;4144;p23"/>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n"/>
              <a:t>30</a:t>
            </a:fld>
            <a:endParaRPr/>
          </a:p>
        </p:txBody>
      </p:sp>
      <p:sp>
        <p:nvSpPr>
          <p:cNvPr id="4145" name="Google Shape;4145;p23"/>
          <p:cNvSpPr txBox="1"/>
          <p:nvPr/>
        </p:nvSpPr>
        <p:spPr>
          <a:xfrm>
            <a:off x="324629" y="4804800"/>
            <a:ext cx="25923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Curso Data Science - Digital House - 2022</a:t>
            </a:r>
            <a:endParaRPr sz="1000" b="0" i="0" u="none" strike="noStrike" cap="none">
              <a:solidFill>
                <a:srgbClr val="000000"/>
              </a:solidFill>
              <a:latin typeface="Arial"/>
              <a:ea typeface="Arial"/>
              <a:cs typeface="Arial"/>
              <a:sym typeface="Arial"/>
            </a:endParaRPr>
          </a:p>
        </p:txBody>
      </p:sp>
      <p:sp>
        <p:nvSpPr>
          <p:cNvPr id="4146" name="Google Shape;4146;p23"/>
          <p:cNvSpPr txBox="1"/>
          <p:nvPr/>
        </p:nvSpPr>
        <p:spPr>
          <a:xfrm>
            <a:off x="640231" y="1039425"/>
            <a:ext cx="6154670" cy="3331853"/>
          </a:xfrm>
          <a:prstGeom prst="rect">
            <a:avLst/>
          </a:prstGeom>
          <a:noFill/>
          <a:ln>
            <a:noFill/>
          </a:ln>
        </p:spPr>
        <p:txBody>
          <a:bodyPr spcFirstLastPara="1" wrap="square" lIns="91425" tIns="91425" rIns="91425" bIns="91425" anchor="t" anchorCtr="0">
            <a:noAutofit/>
          </a:bodyPr>
          <a:lstStyle/>
          <a:p>
            <a:pPr marL="285750" marR="0" lvl="0" indent="-285750" algn="l" rtl="0">
              <a:lnSpc>
                <a:spcPct val="15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Linealidad de los parámetros.</a:t>
            </a:r>
            <a:endParaRPr/>
          </a:p>
          <a:p>
            <a:pPr marL="285750" marR="0" lvl="0" indent="-285750" algn="l" rtl="0">
              <a:lnSpc>
                <a:spcPct val="15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Estimadores se estiman a partir de una muestra aleatoria.</a:t>
            </a:r>
            <a:endParaRPr/>
          </a:p>
          <a:p>
            <a:pPr marL="285750" marR="0" lvl="0" indent="-285750" algn="l" rtl="0">
              <a:lnSpc>
                <a:spcPct val="15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No existe colinealidad perfecta entre variables.</a:t>
            </a:r>
            <a:endParaRPr/>
          </a:p>
          <a:p>
            <a:pPr marL="285750" marR="0" lvl="0" indent="-285750" algn="l" rtl="0">
              <a:lnSpc>
                <a:spcPct val="15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Error esperado = 0</a:t>
            </a:r>
            <a:endParaRPr/>
          </a:p>
          <a:p>
            <a:pPr marL="285750" marR="0" lvl="0" indent="-285750" algn="l" rtl="0">
              <a:lnSpc>
                <a:spcPct val="15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Homocedasticidad</a:t>
            </a:r>
            <a:endParaRPr/>
          </a:p>
          <a:p>
            <a:pPr marL="285750" marR="0" lvl="0" indent="-285750" algn="l" rtl="0">
              <a:lnSpc>
                <a:spcPct val="15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Normalidad de los errores</a:t>
            </a:r>
            <a:endParaRPr/>
          </a:p>
          <a:p>
            <a:pPr marL="285750" marR="0" lvl="0" indent="-285750" algn="l" rtl="0">
              <a:lnSpc>
                <a:spcPct val="15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Autocorrelación (independencia de los errores)</a:t>
            </a:r>
            <a:endParaRPr/>
          </a:p>
          <a:p>
            <a:pPr marL="285750" marR="0" lvl="0" indent="-171450" algn="l" rtl="0">
              <a:lnSpc>
                <a:spcPct val="15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147" name="Google Shape;4147;p23"/>
          <p:cNvSpPr/>
          <p:nvPr/>
        </p:nvSpPr>
        <p:spPr>
          <a:xfrm>
            <a:off x="5832435" y="2401760"/>
            <a:ext cx="339959" cy="33998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8" name="Google Shape;4148;p23"/>
          <p:cNvSpPr/>
          <p:nvPr/>
        </p:nvSpPr>
        <p:spPr>
          <a:xfrm>
            <a:off x="3145714" y="3242776"/>
            <a:ext cx="343053" cy="343032"/>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9" name="Google Shape;4149;p23"/>
          <p:cNvSpPr/>
          <p:nvPr/>
        </p:nvSpPr>
        <p:spPr>
          <a:xfrm>
            <a:off x="3779628" y="3656897"/>
            <a:ext cx="339959" cy="33998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0" name="Google Shape;4150;p23"/>
          <p:cNvSpPr/>
          <p:nvPr/>
        </p:nvSpPr>
        <p:spPr>
          <a:xfrm>
            <a:off x="2052172" y="1969346"/>
            <a:ext cx="339959" cy="33998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1" name="Google Shape;4151;p23"/>
          <p:cNvSpPr/>
          <p:nvPr/>
        </p:nvSpPr>
        <p:spPr>
          <a:xfrm>
            <a:off x="3082524" y="2852589"/>
            <a:ext cx="343053" cy="343032"/>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2" name="Google Shape;4152;p23"/>
          <p:cNvSpPr/>
          <p:nvPr/>
        </p:nvSpPr>
        <p:spPr>
          <a:xfrm>
            <a:off x="4119587" y="1206044"/>
            <a:ext cx="343053" cy="343032"/>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3" name="Google Shape;4153;p23"/>
          <p:cNvSpPr/>
          <p:nvPr/>
        </p:nvSpPr>
        <p:spPr>
          <a:xfrm>
            <a:off x="5832598" y="4073491"/>
            <a:ext cx="343053" cy="343032"/>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4157"/>
        <p:cNvGrpSpPr/>
        <p:nvPr/>
      </p:nvGrpSpPr>
      <p:grpSpPr>
        <a:xfrm>
          <a:off x="0" y="0"/>
          <a:ext cx="0" cy="0"/>
          <a:chOff x="0" y="0"/>
          <a:chExt cx="0" cy="0"/>
        </a:xfrm>
      </p:grpSpPr>
      <p:sp>
        <p:nvSpPr>
          <p:cNvPr id="4158" name="Google Shape;4158;p42"/>
          <p:cNvSpPr txBox="1"/>
          <p:nvPr/>
        </p:nvSpPr>
        <p:spPr>
          <a:xfrm>
            <a:off x="395400" y="242550"/>
            <a:ext cx="8384100" cy="467149"/>
          </a:xfrm>
          <a:prstGeom prst="rect">
            <a:avLst/>
          </a:prstGeom>
          <a:noFill/>
          <a:ln>
            <a:noFill/>
          </a:ln>
        </p:spPr>
        <p:txBody>
          <a:bodyPr spcFirstLastPara="1" wrap="square" lIns="91425" tIns="91425" rIns="91425" bIns="91425" anchor="t" anchorCtr="0">
            <a:spAutoFit/>
          </a:bodyPr>
          <a:lstStyle/>
          <a:p>
            <a:pPr marL="0" marR="0" lvl="0" indent="0" algn="ctr" rtl="0">
              <a:lnSpc>
                <a:spcPct val="107916"/>
              </a:lnSpc>
              <a:spcBef>
                <a:spcPts val="0"/>
              </a:spcBef>
              <a:spcAft>
                <a:spcPts val="0"/>
              </a:spcAft>
              <a:buClr>
                <a:srgbClr val="000000"/>
              </a:buClr>
              <a:buSzPts val="1700"/>
              <a:buFont typeface="Arial"/>
              <a:buNone/>
            </a:pPr>
            <a:r>
              <a:rPr lang="en" sz="1700" b="1" i="0" u="none" strike="noStrike" cap="none">
                <a:solidFill>
                  <a:schemeClr val="dk1"/>
                </a:solidFill>
                <a:latin typeface="Verdana"/>
                <a:ea typeface="Verdana"/>
                <a:cs typeface="Verdana"/>
                <a:sym typeface="Verdana"/>
              </a:rPr>
              <a:t>titulo</a:t>
            </a:r>
            <a:endParaRPr sz="1700" b="1" i="0" u="none" strike="noStrike" cap="none">
              <a:solidFill>
                <a:schemeClr val="dk1"/>
              </a:solidFill>
              <a:latin typeface="Verdana"/>
              <a:ea typeface="Verdana"/>
              <a:cs typeface="Verdana"/>
              <a:sym typeface="Verdana"/>
            </a:endParaRPr>
          </a:p>
        </p:txBody>
      </p:sp>
      <p:sp>
        <p:nvSpPr>
          <p:cNvPr id="4159" name="Google Shape;4159;p42"/>
          <p:cNvSpPr txBox="1"/>
          <p:nvPr/>
        </p:nvSpPr>
        <p:spPr>
          <a:xfrm>
            <a:off x="543140" y="4804800"/>
            <a:ext cx="25923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Curso Data Science - Digital House - 2022</a:t>
            </a:r>
            <a:endParaRPr sz="1000" b="0" i="0" u="none" strike="noStrike" cap="none">
              <a:solidFill>
                <a:srgbClr val="000000"/>
              </a:solidFill>
              <a:latin typeface="Arial"/>
              <a:ea typeface="Arial"/>
              <a:cs typeface="Arial"/>
              <a:sym typeface="Arial"/>
            </a:endParaRPr>
          </a:p>
        </p:txBody>
      </p:sp>
      <p:sp>
        <p:nvSpPr>
          <p:cNvPr id="4160" name="Google Shape;4160;p42"/>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n"/>
              <a:t>31</a:t>
            </a:fld>
            <a:endParaRPr/>
          </a:p>
        </p:txBody>
      </p:sp>
    </p:spTree>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4164"/>
        <p:cNvGrpSpPr/>
        <p:nvPr/>
      </p:nvGrpSpPr>
      <p:grpSpPr>
        <a:xfrm>
          <a:off x="0" y="0"/>
          <a:ext cx="0" cy="0"/>
          <a:chOff x="0" y="0"/>
          <a:chExt cx="0" cy="0"/>
        </a:xfrm>
      </p:grpSpPr>
      <p:sp>
        <p:nvSpPr>
          <p:cNvPr id="4165" name="Google Shape;4165;p43"/>
          <p:cNvSpPr txBox="1"/>
          <p:nvPr/>
        </p:nvSpPr>
        <p:spPr>
          <a:xfrm>
            <a:off x="395400" y="242550"/>
            <a:ext cx="8384100" cy="467149"/>
          </a:xfrm>
          <a:prstGeom prst="rect">
            <a:avLst/>
          </a:prstGeom>
          <a:noFill/>
          <a:ln>
            <a:noFill/>
          </a:ln>
        </p:spPr>
        <p:txBody>
          <a:bodyPr spcFirstLastPara="1" wrap="square" lIns="91425" tIns="91425" rIns="91425" bIns="91425" anchor="t" anchorCtr="0">
            <a:spAutoFit/>
          </a:bodyPr>
          <a:lstStyle/>
          <a:p>
            <a:pPr marL="0" marR="0" lvl="0" indent="0" algn="ctr" rtl="0">
              <a:lnSpc>
                <a:spcPct val="107916"/>
              </a:lnSpc>
              <a:spcBef>
                <a:spcPts val="0"/>
              </a:spcBef>
              <a:spcAft>
                <a:spcPts val="0"/>
              </a:spcAft>
              <a:buClr>
                <a:srgbClr val="000000"/>
              </a:buClr>
              <a:buSzPts val="1700"/>
              <a:buFont typeface="Arial"/>
              <a:buNone/>
            </a:pPr>
            <a:r>
              <a:rPr lang="en" sz="1700" b="1" i="0" u="none" strike="noStrike" cap="none">
                <a:solidFill>
                  <a:schemeClr val="dk1"/>
                </a:solidFill>
                <a:latin typeface="Verdana"/>
                <a:ea typeface="Verdana"/>
                <a:cs typeface="Verdana"/>
                <a:sym typeface="Verdana"/>
              </a:rPr>
              <a:t>titulo</a:t>
            </a:r>
            <a:endParaRPr sz="1700" b="1" i="0" u="none" strike="noStrike" cap="none">
              <a:solidFill>
                <a:schemeClr val="dk1"/>
              </a:solidFill>
              <a:latin typeface="Verdana"/>
              <a:ea typeface="Verdana"/>
              <a:cs typeface="Verdana"/>
              <a:sym typeface="Verdana"/>
            </a:endParaRPr>
          </a:p>
        </p:txBody>
      </p:sp>
      <p:sp>
        <p:nvSpPr>
          <p:cNvPr id="4166" name="Google Shape;4166;p43"/>
          <p:cNvSpPr txBox="1"/>
          <p:nvPr/>
        </p:nvSpPr>
        <p:spPr>
          <a:xfrm>
            <a:off x="543140" y="4804800"/>
            <a:ext cx="25923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Curso Data Science - Digital House - 2022</a:t>
            </a:r>
            <a:endParaRPr sz="1000" b="0" i="0" u="none" strike="noStrike" cap="none">
              <a:solidFill>
                <a:srgbClr val="000000"/>
              </a:solidFill>
              <a:latin typeface="Arial"/>
              <a:ea typeface="Arial"/>
              <a:cs typeface="Arial"/>
              <a:sym typeface="Arial"/>
            </a:endParaRPr>
          </a:p>
        </p:txBody>
      </p:sp>
      <p:sp>
        <p:nvSpPr>
          <p:cNvPr id="4167" name="Google Shape;4167;p43"/>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n"/>
              <a:t>32</a:t>
            </a:fld>
            <a:endParaRPr/>
          </a:p>
        </p:txBody>
      </p:sp>
    </p:spTree>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4171"/>
        <p:cNvGrpSpPr/>
        <p:nvPr/>
      </p:nvGrpSpPr>
      <p:grpSpPr>
        <a:xfrm>
          <a:off x="0" y="0"/>
          <a:ext cx="0" cy="0"/>
          <a:chOff x="0" y="0"/>
          <a:chExt cx="0" cy="0"/>
        </a:xfrm>
      </p:grpSpPr>
      <p:sp>
        <p:nvSpPr>
          <p:cNvPr id="4172" name="Google Shape;4172;p44"/>
          <p:cNvSpPr txBox="1">
            <a:spLocks noGrp="1"/>
          </p:cNvSpPr>
          <p:nvPr>
            <p:ph type="body" idx="1"/>
          </p:nvPr>
        </p:nvSpPr>
        <p:spPr>
          <a:xfrm>
            <a:off x="1278575" y="739550"/>
            <a:ext cx="4281000" cy="36924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Clr>
                <a:schemeClr val="lt1"/>
              </a:buClr>
              <a:buSzPts val="3000"/>
              <a:buNone/>
            </a:pPr>
            <a:endParaRPr/>
          </a:p>
        </p:txBody>
      </p:sp>
      <p:sp>
        <p:nvSpPr>
          <p:cNvPr id="4173" name="Google Shape;4173;p44"/>
          <p:cNvSpPr txBox="1"/>
          <p:nvPr/>
        </p:nvSpPr>
        <p:spPr>
          <a:xfrm>
            <a:off x="213129" y="4874509"/>
            <a:ext cx="2383652" cy="268991"/>
          </a:xfrm>
          <a:prstGeom prst="rect">
            <a:avLst/>
          </a:prstGeom>
          <a:noFill/>
          <a:ln>
            <a:noFill/>
          </a:ln>
        </p:spPr>
        <p:txBody>
          <a:bodyPr spcFirstLastPara="1" wrap="square" lIns="91425" tIns="91425" rIns="91425" bIns="91425" anchor="t" anchorCtr="0">
            <a:normAutofit fontScale="70000" lnSpcReduction="20000"/>
          </a:bodyPr>
          <a:lstStyle/>
          <a:p>
            <a:pPr marL="0" marR="0" lvl="0" indent="0" algn="ctr" rtl="0">
              <a:lnSpc>
                <a:spcPct val="100000"/>
              </a:lnSpc>
              <a:spcBef>
                <a:spcPts val="0"/>
              </a:spcBef>
              <a:spcAft>
                <a:spcPts val="0"/>
              </a:spcAft>
              <a:buNone/>
            </a:pPr>
            <a:r>
              <a:rPr lang="en" sz="1050" b="0" i="0" u="none" strike="noStrike" cap="none">
                <a:solidFill>
                  <a:schemeClr val="lt1"/>
                </a:solidFill>
                <a:latin typeface="Arial"/>
                <a:ea typeface="Arial"/>
                <a:cs typeface="Arial"/>
                <a:sym typeface="Arial"/>
              </a:rPr>
              <a:t>Curso Data Science -Digital House 2022</a:t>
            </a:r>
            <a:endParaRPr/>
          </a:p>
        </p:txBody>
      </p:sp>
      <p:sp>
        <p:nvSpPr>
          <p:cNvPr id="4174" name="Google Shape;4174;p44"/>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n"/>
              <a:t>33</a:t>
            </a:fld>
            <a:endParaRPr/>
          </a:p>
        </p:txBody>
      </p:sp>
    </p:spTree>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4178"/>
        <p:cNvGrpSpPr/>
        <p:nvPr/>
      </p:nvGrpSpPr>
      <p:grpSpPr>
        <a:xfrm>
          <a:off x="0" y="0"/>
          <a:ext cx="0" cy="0"/>
          <a:chOff x="0" y="0"/>
          <a:chExt cx="0" cy="0"/>
        </a:xfrm>
      </p:grpSpPr>
      <p:sp>
        <p:nvSpPr>
          <p:cNvPr id="4179" name="Google Shape;4179;p45"/>
          <p:cNvSpPr txBox="1">
            <a:spLocks noGrp="1"/>
          </p:cNvSpPr>
          <p:nvPr>
            <p:ph type="ctrTitle"/>
          </p:nvPr>
        </p:nvSpPr>
        <p:spPr>
          <a:xfrm>
            <a:off x="685800" y="2878750"/>
            <a:ext cx="5268900"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800"/>
              <a:buNone/>
            </a:pPr>
            <a:endParaRPr/>
          </a:p>
        </p:txBody>
      </p:sp>
      <p:sp>
        <p:nvSpPr>
          <p:cNvPr id="4180" name="Google Shape;4180;p45"/>
          <p:cNvSpPr txBox="1">
            <a:spLocks noGrp="1"/>
          </p:cNvSpPr>
          <p:nvPr>
            <p:ph type="subTitle" idx="1"/>
          </p:nvPr>
        </p:nvSpPr>
        <p:spPr>
          <a:xfrm>
            <a:off x="685800" y="3983055"/>
            <a:ext cx="5268900" cy="78480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Clr>
                <a:schemeClr val="accent2"/>
              </a:buClr>
              <a:buSzPts val="2400"/>
              <a:buNone/>
            </a:pPr>
            <a:endParaRPr/>
          </a:p>
        </p:txBody>
      </p:sp>
      <p:sp>
        <p:nvSpPr>
          <p:cNvPr id="4181" name="Google Shape;4181;p45"/>
          <p:cNvSpPr txBox="1"/>
          <p:nvPr/>
        </p:nvSpPr>
        <p:spPr>
          <a:xfrm>
            <a:off x="281883" y="4874509"/>
            <a:ext cx="2722575" cy="268991"/>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900" b="0" i="0" u="none" strike="noStrike" cap="none">
                <a:solidFill>
                  <a:schemeClr val="accent6"/>
                </a:solidFill>
                <a:latin typeface="Arial"/>
                <a:ea typeface="Arial"/>
                <a:cs typeface="Arial"/>
                <a:sym typeface="Arial"/>
              </a:rPr>
              <a:t>Curso Data Science -Digital House 2022</a:t>
            </a:r>
            <a:endParaRPr/>
          </a:p>
        </p:txBody>
      </p:sp>
      <p:sp>
        <p:nvSpPr>
          <p:cNvPr id="4182" name="Google Shape;4182;p45"/>
          <p:cNvSpPr txBox="1"/>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fld id="{00000000-1234-1234-1234-123412341234}" type="slidenum">
              <a:rPr lang="en" sz="1400" b="0" i="0" u="none" strike="noStrike" cap="none">
                <a:solidFill>
                  <a:srgbClr val="000000"/>
                </a:solidFill>
                <a:latin typeface="Arial"/>
                <a:ea typeface="Arial"/>
                <a:cs typeface="Arial"/>
                <a:sym typeface="Arial"/>
              </a:rPr>
              <a:t>34</a:t>
            </a:fld>
            <a:endParaRPr sz="1400" b="0" i="0" u="none" strike="noStrike" cap="none">
              <a:solidFill>
                <a:srgbClr val="000000"/>
              </a:solidFill>
              <a:latin typeface="Arial"/>
              <a:ea typeface="Arial"/>
              <a:cs typeface="Arial"/>
              <a:sym typeface="Arial"/>
            </a:endParaRPr>
          </a:p>
        </p:txBody>
      </p:sp>
    </p:spTree>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4186"/>
        <p:cNvGrpSpPr/>
        <p:nvPr/>
      </p:nvGrpSpPr>
      <p:grpSpPr>
        <a:xfrm>
          <a:off x="0" y="0"/>
          <a:ext cx="0" cy="0"/>
          <a:chOff x="0" y="0"/>
          <a:chExt cx="0" cy="0"/>
        </a:xfrm>
      </p:grpSpPr>
      <p:sp>
        <p:nvSpPr>
          <p:cNvPr id="4187" name="Google Shape;4187;p46"/>
          <p:cNvSpPr txBox="1">
            <a:spLocks noGrp="1"/>
          </p:cNvSpPr>
          <p:nvPr>
            <p:ph type="ctrTitle" idx="4294967295"/>
          </p:nvPr>
        </p:nvSpPr>
        <p:spPr>
          <a:xfrm>
            <a:off x="685800" y="2650150"/>
            <a:ext cx="5495100" cy="11598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2"/>
              </a:buClr>
              <a:buSzPts val="3600"/>
              <a:buFont typeface="Dosis ExtraLight"/>
              <a:buNone/>
            </a:pPr>
            <a:r>
              <a:rPr lang="en" sz="7200" b="0" i="0" u="none" strike="noStrike" cap="none">
                <a:solidFill>
                  <a:srgbClr val="D3EBD5"/>
                </a:solidFill>
                <a:latin typeface="Dosis ExtraLight"/>
                <a:ea typeface="Dosis ExtraLight"/>
                <a:cs typeface="Dosis ExtraLight"/>
                <a:sym typeface="Dosis ExtraLight"/>
              </a:rPr>
              <a:t>BIG CONCEPT</a:t>
            </a:r>
            <a:endParaRPr sz="7200" b="0" i="0" u="none" strike="noStrike" cap="none">
              <a:solidFill>
                <a:srgbClr val="D3EBD5"/>
              </a:solidFill>
              <a:latin typeface="Dosis ExtraLight"/>
              <a:ea typeface="Dosis ExtraLight"/>
              <a:cs typeface="Dosis ExtraLight"/>
              <a:sym typeface="Dosis ExtraLight"/>
            </a:endParaRPr>
          </a:p>
        </p:txBody>
      </p:sp>
      <p:sp>
        <p:nvSpPr>
          <p:cNvPr id="4188" name="Google Shape;4188;p46"/>
          <p:cNvSpPr txBox="1">
            <a:spLocks noGrp="1"/>
          </p:cNvSpPr>
          <p:nvPr>
            <p:ph type="subTitle" idx="4294967295"/>
          </p:nvPr>
        </p:nvSpPr>
        <p:spPr>
          <a:xfrm>
            <a:off x="685800" y="3487750"/>
            <a:ext cx="5495100" cy="78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accent1"/>
              </a:buClr>
              <a:buSzPts val="2400"/>
              <a:buFont typeface="Titillium Web Light"/>
              <a:buNone/>
            </a:pPr>
            <a:r>
              <a:rPr lang="en" sz="2400" b="0" i="0" u="none" strike="noStrike" cap="none">
                <a:solidFill>
                  <a:srgbClr val="80BFB7"/>
                </a:solidFill>
                <a:latin typeface="Titillium Web Light"/>
                <a:ea typeface="Titillium Web Light"/>
                <a:cs typeface="Titillium Web Light"/>
                <a:sym typeface="Titillium Web Light"/>
              </a:rPr>
              <a:t>Bring the attention of your audience over a key concept using icons or illustrations</a:t>
            </a:r>
            <a:endParaRPr sz="2400" b="0" i="0" u="none" strike="noStrike" cap="none">
              <a:solidFill>
                <a:srgbClr val="80BFB7"/>
              </a:solidFill>
              <a:latin typeface="Titillium Web Light"/>
              <a:ea typeface="Titillium Web Light"/>
              <a:cs typeface="Titillium Web Light"/>
              <a:sym typeface="Titillium Web Light"/>
            </a:endParaRPr>
          </a:p>
        </p:txBody>
      </p:sp>
      <p:sp>
        <p:nvSpPr>
          <p:cNvPr id="4189" name="Google Shape;4189;p46"/>
          <p:cNvSpPr/>
          <p:nvPr/>
        </p:nvSpPr>
        <p:spPr>
          <a:xfrm>
            <a:off x="2347313" y="2155769"/>
            <a:ext cx="270850" cy="25861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190" name="Google Shape;4190;p46"/>
          <p:cNvGrpSpPr/>
          <p:nvPr/>
        </p:nvGrpSpPr>
        <p:grpSpPr>
          <a:xfrm>
            <a:off x="2011275" y="703738"/>
            <a:ext cx="1160371" cy="1160688"/>
            <a:chOff x="6654650" y="3665275"/>
            <a:chExt cx="409100" cy="409125"/>
          </a:xfrm>
        </p:grpSpPr>
        <p:sp>
          <p:nvSpPr>
            <p:cNvPr id="4191" name="Google Shape;4191;p46"/>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0B87A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2" name="Google Shape;4192;p46"/>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0B87A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93" name="Google Shape;4193;p46"/>
          <p:cNvGrpSpPr/>
          <p:nvPr/>
        </p:nvGrpSpPr>
        <p:grpSpPr>
          <a:xfrm rot="1057001">
            <a:off x="892483" y="1616446"/>
            <a:ext cx="766645" cy="766759"/>
            <a:chOff x="570875" y="4322250"/>
            <a:chExt cx="443300" cy="443325"/>
          </a:xfrm>
        </p:grpSpPr>
        <p:sp>
          <p:nvSpPr>
            <p:cNvPr id="4194" name="Google Shape;4194;p46"/>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80BF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5" name="Google Shape;4195;p46"/>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80BF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6" name="Google Shape;4196;p46"/>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80BF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7" name="Google Shape;4197;p46"/>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80BF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198" name="Google Shape;4198;p46"/>
          <p:cNvSpPr/>
          <p:nvPr/>
        </p:nvSpPr>
        <p:spPr>
          <a:xfrm rot="2466991">
            <a:off x="978868" y="928441"/>
            <a:ext cx="376301" cy="35930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9" name="Google Shape;4199;p46"/>
          <p:cNvSpPr/>
          <p:nvPr/>
        </p:nvSpPr>
        <p:spPr>
          <a:xfrm rot="-1609377">
            <a:off x="1529232" y="1154513"/>
            <a:ext cx="270839" cy="25860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0" name="Google Shape;4200;p46"/>
          <p:cNvSpPr/>
          <p:nvPr/>
        </p:nvSpPr>
        <p:spPr>
          <a:xfrm rot="2925705">
            <a:off x="3171263" y="1359369"/>
            <a:ext cx="202799" cy="19364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1" name="Google Shape;4201;p46"/>
          <p:cNvSpPr/>
          <p:nvPr/>
        </p:nvSpPr>
        <p:spPr>
          <a:xfrm rot="-1609197">
            <a:off x="2135091" y="394613"/>
            <a:ext cx="182676" cy="17442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2" name="Google Shape;4202;p46"/>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n"/>
              <a:t>35</a:t>
            </a:fld>
            <a:endParaRPr/>
          </a:p>
        </p:txBody>
      </p:sp>
      <p:sp>
        <p:nvSpPr>
          <p:cNvPr id="4203" name="Google Shape;4203;p46"/>
          <p:cNvSpPr txBox="1"/>
          <p:nvPr/>
        </p:nvSpPr>
        <p:spPr>
          <a:xfrm>
            <a:off x="65617" y="4874509"/>
            <a:ext cx="2722575" cy="268991"/>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900" b="0" i="0" u="none" strike="noStrike" cap="none">
                <a:solidFill>
                  <a:schemeClr val="accent6"/>
                </a:solidFill>
                <a:latin typeface="Arial"/>
                <a:ea typeface="Arial"/>
                <a:cs typeface="Arial"/>
                <a:sym typeface="Arial"/>
              </a:rPr>
              <a:t>Curso Data Science -Digital House 2022</a:t>
            </a:r>
            <a:endParaRPr/>
          </a:p>
        </p:txBody>
      </p:sp>
    </p:spTree>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4207"/>
        <p:cNvGrpSpPr/>
        <p:nvPr/>
      </p:nvGrpSpPr>
      <p:grpSpPr>
        <a:xfrm>
          <a:off x="0" y="0"/>
          <a:ext cx="0" cy="0"/>
          <a:chOff x="0" y="0"/>
          <a:chExt cx="0" cy="0"/>
        </a:xfrm>
      </p:grpSpPr>
      <p:sp>
        <p:nvSpPr>
          <p:cNvPr id="4208" name="Google Shape;4208;p47"/>
          <p:cNvSpPr txBox="1">
            <a:spLocks noGrp="1"/>
          </p:cNvSpPr>
          <p:nvPr>
            <p:ph type="title"/>
          </p:nvPr>
        </p:nvSpPr>
        <p:spPr>
          <a:xfrm>
            <a:off x="718300" y="739375"/>
            <a:ext cx="6761100" cy="857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INSTRUCTIONS FOR USE</a:t>
            </a:r>
            <a:endParaRPr/>
          </a:p>
        </p:txBody>
      </p:sp>
      <p:sp>
        <p:nvSpPr>
          <p:cNvPr id="4209" name="Google Shape;4209;p47"/>
          <p:cNvSpPr txBox="1">
            <a:spLocks noGrp="1"/>
          </p:cNvSpPr>
          <p:nvPr>
            <p:ph type="body" idx="2"/>
          </p:nvPr>
        </p:nvSpPr>
        <p:spPr>
          <a:xfrm>
            <a:off x="4156073" y="1762650"/>
            <a:ext cx="3242400" cy="2200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1800"/>
              <a:buNone/>
            </a:pPr>
            <a:r>
              <a:rPr lang="en" sz="1200" b="1">
                <a:latin typeface="Titillium Web"/>
                <a:ea typeface="Titillium Web"/>
                <a:cs typeface="Titillium Web"/>
                <a:sym typeface="Titillium Web"/>
              </a:rPr>
              <a:t>EDIT IN POWERPOINT®</a:t>
            </a:r>
            <a:endParaRPr sz="1200" b="1">
              <a:latin typeface="Titillium Web"/>
              <a:ea typeface="Titillium Web"/>
              <a:cs typeface="Titillium Web"/>
              <a:sym typeface="Titillium Web"/>
            </a:endParaRPr>
          </a:p>
          <a:p>
            <a:pPr marL="0" lvl="0" indent="0" algn="l" rtl="0">
              <a:lnSpc>
                <a:spcPct val="100000"/>
              </a:lnSpc>
              <a:spcBef>
                <a:spcPts val="600"/>
              </a:spcBef>
              <a:spcAft>
                <a:spcPts val="0"/>
              </a:spcAft>
              <a:buSzPts val="1800"/>
              <a:buNone/>
            </a:pPr>
            <a:r>
              <a:rPr lang="en" sz="1200"/>
              <a:t>Click on the button under the presentation preview that says </a:t>
            </a:r>
            <a:r>
              <a:rPr lang="en" sz="1200" b="1">
                <a:latin typeface="Titillium Web"/>
                <a:ea typeface="Titillium Web"/>
                <a:cs typeface="Titillium Web"/>
                <a:sym typeface="Titillium Web"/>
              </a:rPr>
              <a:t>"Download as PowerPoint template"</a:t>
            </a:r>
            <a:r>
              <a:rPr lang="en" sz="1200"/>
              <a:t>. You will get a .pptx file that you can edit in PowerPoint. </a:t>
            </a:r>
            <a:endParaRPr sz="1200"/>
          </a:p>
          <a:p>
            <a:pPr marL="0" lvl="0" indent="0" algn="l" rtl="0">
              <a:lnSpc>
                <a:spcPct val="100000"/>
              </a:lnSpc>
              <a:spcBef>
                <a:spcPts val="600"/>
              </a:spcBef>
              <a:spcAft>
                <a:spcPts val="0"/>
              </a:spcAft>
              <a:buSzPts val="1800"/>
              <a:buNone/>
            </a:pPr>
            <a:r>
              <a:rPr lang="en" sz="1200"/>
              <a:t>Remember to download and install the fonts used in this presentation (you’ll find the links to the font files needed in the </a:t>
            </a:r>
            <a:r>
              <a:rPr lang="en" sz="1200" u="sng">
                <a:solidFill>
                  <a:schemeClr val="hlink"/>
                </a:solidFill>
                <a:hlinkClick r:id="rId3" action="ppaction://hlinksldjump"/>
              </a:rPr>
              <a:t>Presentation design slide</a:t>
            </a:r>
            <a:r>
              <a:rPr lang="en" sz="1200"/>
              <a:t>)</a:t>
            </a:r>
            <a:endParaRPr sz="1200"/>
          </a:p>
          <a:p>
            <a:pPr marL="0" lvl="0" indent="0" algn="l" rtl="0">
              <a:lnSpc>
                <a:spcPct val="100000"/>
              </a:lnSpc>
              <a:spcBef>
                <a:spcPts val="600"/>
              </a:spcBef>
              <a:spcAft>
                <a:spcPts val="0"/>
              </a:spcAft>
              <a:buClr>
                <a:schemeClr val="dk1"/>
              </a:buClr>
              <a:buSzPts val="1100"/>
              <a:buFont typeface="Arial"/>
              <a:buNone/>
            </a:pPr>
            <a:endParaRPr sz="1200" b="1"/>
          </a:p>
        </p:txBody>
      </p:sp>
      <p:sp>
        <p:nvSpPr>
          <p:cNvPr id="4210" name="Google Shape;4210;p47"/>
          <p:cNvSpPr txBox="1">
            <a:spLocks noGrp="1"/>
          </p:cNvSpPr>
          <p:nvPr>
            <p:ph type="body" idx="1"/>
          </p:nvPr>
        </p:nvSpPr>
        <p:spPr>
          <a:xfrm>
            <a:off x="718300" y="1762650"/>
            <a:ext cx="3242400" cy="2200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Clr>
                <a:schemeClr val="dk1"/>
              </a:buClr>
              <a:buSzPts val="1100"/>
              <a:buFont typeface="Arial"/>
              <a:buNone/>
            </a:pPr>
            <a:r>
              <a:rPr lang="en" sz="1200" b="1">
                <a:latin typeface="Titillium Web"/>
                <a:ea typeface="Titillium Web"/>
                <a:cs typeface="Titillium Web"/>
                <a:sym typeface="Titillium Web"/>
              </a:rPr>
              <a:t>EDIT IN GOOGLE SLIDES</a:t>
            </a:r>
            <a:endParaRPr sz="1200" b="1">
              <a:latin typeface="Titillium Web"/>
              <a:ea typeface="Titillium Web"/>
              <a:cs typeface="Titillium Web"/>
              <a:sym typeface="Titillium Web"/>
            </a:endParaRPr>
          </a:p>
          <a:p>
            <a:pPr marL="0" lvl="0" indent="0" algn="l" rtl="0">
              <a:lnSpc>
                <a:spcPct val="100000"/>
              </a:lnSpc>
              <a:spcBef>
                <a:spcPts val="600"/>
              </a:spcBef>
              <a:spcAft>
                <a:spcPts val="0"/>
              </a:spcAft>
              <a:buClr>
                <a:schemeClr val="dk1"/>
              </a:buClr>
              <a:buSzPts val="1100"/>
              <a:buFont typeface="Arial"/>
              <a:buNone/>
            </a:pPr>
            <a:r>
              <a:rPr lang="en" sz="1200"/>
              <a:t>Click on the button under the presentation preview that says </a:t>
            </a:r>
            <a:r>
              <a:rPr lang="en" sz="1200" b="1">
                <a:latin typeface="Titillium Web"/>
                <a:ea typeface="Titillium Web"/>
                <a:cs typeface="Titillium Web"/>
                <a:sym typeface="Titillium Web"/>
              </a:rPr>
              <a:t>"Use as Google Slides Theme"</a:t>
            </a:r>
            <a:r>
              <a:rPr lang="en" sz="1200"/>
              <a:t>.</a:t>
            </a:r>
            <a:endParaRPr sz="1200"/>
          </a:p>
          <a:p>
            <a:pPr marL="0" lvl="0" indent="0" algn="l" rtl="0">
              <a:lnSpc>
                <a:spcPct val="100000"/>
              </a:lnSpc>
              <a:spcBef>
                <a:spcPts val="600"/>
              </a:spcBef>
              <a:spcAft>
                <a:spcPts val="0"/>
              </a:spcAft>
              <a:buClr>
                <a:schemeClr val="dk1"/>
              </a:buClr>
              <a:buSzPts val="1100"/>
              <a:buFont typeface="Arial"/>
              <a:buNone/>
            </a:pPr>
            <a:r>
              <a:rPr lang="en" sz="1200"/>
              <a:t>You will get a copy of this document on your Google Drive and will be able to edit, add or delete slides.</a:t>
            </a:r>
            <a:endParaRPr sz="1200"/>
          </a:p>
          <a:p>
            <a:pPr marL="0" lvl="0" indent="0" algn="l" rtl="0">
              <a:lnSpc>
                <a:spcPct val="100000"/>
              </a:lnSpc>
              <a:spcBef>
                <a:spcPts val="600"/>
              </a:spcBef>
              <a:spcAft>
                <a:spcPts val="0"/>
              </a:spcAft>
              <a:buClr>
                <a:schemeClr val="dk1"/>
              </a:buClr>
              <a:buSzPts val="1100"/>
              <a:buFont typeface="Arial"/>
              <a:buNone/>
            </a:pPr>
            <a:r>
              <a:rPr lang="en" sz="1200" b="1">
                <a:latin typeface="Titillium Web"/>
                <a:ea typeface="Titillium Web"/>
                <a:cs typeface="Titillium Web"/>
                <a:sym typeface="Titillium Web"/>
              </a:rPr>
              <a:t>You have to be signed in to your Google account.</a:t>
            </a:r>
            <a:endParaRPr b="1">
              <a:latin typeface="Titillium Web"/>
              <a:ea typeface="Titillium Web"/>
              <a:cs typeface="Titillium Web"/>
              <a:sym typeface="Titillium Web"/>
            </a:endParaRPr>
          </a:p>
        </p:txBody>
      </p:sp>
      <p:sp>
        <p:nvSpPr>
          <p:cNvPr id="4211" name="Google Shape;4211;p47"/>
          <p:cNvSpPr txBox="1">
            <a:spLocks noGrp="1"/>
          </p:cNvSpPr>
          <p:nvPr>
            <p:ph type="body" idx="2"/>
          </p:nvPr>
        </p:nvSpPr>
        <p:spPr>
          <a:xfrm>
            <a:off x="718300" y="3905925"/>
            <a:ext cx="6761100" cy="1141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000"/>
              </a:spcBef>
              <a:spcAft>
                <a:spcPts val="0"/>
              </a:spcAft>
              <a:buSzPts val="1800"/>
              <a:buNone/>
            </a:pPr>
            <a:r>
              <a:rPr lang="en" sz="1200" b="1">
                <a:solidFill>
                  <a:srgbClr val="0B87A1"/>
                </a:solidFill>
                <a:latin typeface="Titillium Web"/>
                <a:ea typeface="Titillium Web"/>
                <a:cs typeface="Titillium Web"/>
                <a:sym typeface="Titillium Web"/>
              </a:rPr>
              <a:t>More info on how to use this template at </a:t>
            </a:r>
            <a:r>
              <a:rPr lang="en" sz="1200" b="1" u="sng">
                <a:solidFill>
                  <a:srgbClr val="0B87A1"/>
                </a:solidFill>
                <a:latin typeface="Titillium Web"/>
                <a:ea typeface="Titillium Web"/>
                <a:cs typeface="Titillium Web"/>
                <a:sym typeface="Titillium Web"/>
                <a:hlinkClick r:id="rId4">
                  <a:extLst>
                    <a:ext uri="{A12FA001-AC4F-418D-AE19-62706E023703}">
                      <ahyp:hlinkClr xmlns:ahyp="http://schemas.microsoft.com/office/drawing/2018/hyperlinkcolor" val="tx"/>
                    </a:ext>
                  </a:extLst>
                </a:hlinkClick>
              </a:rPr>
              <a:t>www.slidescarnival.com/help-use-presentation-template</a:t>
            </a:r>
            <a:endParaRPr sz="1200" b="1">
              <a:solidFill>
                <a:srgbClr val="0B87A1"/>
              </a:solidFill>
              <a:latin typeface="Titillium Web"/>
              <a:ea typeface="Titillium Web"/>
              <a:cs typeface="Titillium Web"/>
              <a:sym typeface="Titillium Web"/>
            </a:endParaRPr>
          </a:p>
          <a:p>
            <a:pPr marL="0" lvl="0" indent="0" algn="l" rtl="0">
              <a:lnSpc>
                <a:spcPct val="100000"/>
              </a:lnSpc>
              <a:spcBef>
                <a:spcPts val="1000"/>
              </a:spcBef>
              <a:spcAft>
                <a:spcPts val="0"/>
              </a:spcAft>
              <a:buClr>
                <a:schemeClr val="dk1"/>
              </a:buClr>
              <a:buSzPts val="1100"/>
              <a:buFont typeface="Arial"/>
              <a:buNone/>
            </a:pPr>
            <a:r>
              <a:rPr lang="en" sz="1200">
                <a:solidFill>
                  <a:srgbClr val="0B87A1"/>
                </a:solidFill>
              </a:rPr>
              <a:t>This template is free to use under </a:t>
            </a:r>
            <a:r>
              <a:rPr lang="en" sz="1200" u="sng">
                <a:solidFill>
                  <a:srgbClr val="0B87A1"/>
                </a:solidFill>
                <a:hlinkClick r:id="rId5">
                  <a:extLst>
                    <a:ext uri="{A12FA001-AC4F-418D-AE19-62706E023703}">
                      <ahyp:hlinkClr xmlns:ahyp="http://schemas.microsoft.com/office/drawing/2018/hyperlinkcolor" val="tx"/>
                    </a:ext>
                  </a:extLst>
                </a:hlinkClick>
              </a:rPr>
              <a:t>Creative Commons Attribution license</a:t>
            </a:r>
            <a:r>
              <a:rPr lang="en" sz="1200">
                <a:solidFill>
                  <a:srgbClr val="0B87A1"/>
                </a:solidFill>
              </a:rPr>
              <a:t>. You can keep the Credits slide or mention SlidesCarnival and other resources used in a slide footer.</a:t>
            </a:r>
            <a:endParaRPr sz="1200">
              <a:solidFill>
                <a:srgbClr val="0B87A1"/>
              </a:solidFill>
            </a:endParaRPr>
          </a:p>
          <a:p>
            <a:pPr marL="0" lvl="0" indent="0" algn="l" rtl="0">
              <a:lnSpc>
                <a:spcPct val="100000"/>
              </a:lnSpc>
              <a:spcBef>
                <a:spcPts val="1000"/>
              </a:spcBef>
              <a:spcAft>
                <a:spcPts val="0"/>
              </a:spcAft>
              <a:buClr>
                <a:schemeClr val="dk1"/>
              </a:buClr>
              <a:buSzPts val="1100"/>
              <a:buFont typeface="Arial"/>
              <a:buNone/>
            </a:pPr>
            <a:endParaRPr sz="1200">
              <a:solidFill>
                <a:srgbClr val="0B87A1"/>
              </a:solidFill>
            </a:endParaRPr>
          </a:p>
          <a:p>
            <a:pPr marL="0" lvl="0" indent="0" algn="l" rtl="0">
              <a:lnSpc>
                <a:spcPct val="100000"/>
              </a:lnSpc>
              <a:spcBef>
                <a:spcPts val="1000"/>
              </a:spcBef>
              <a:spcAft>
                <a:spcPts val="1000"/>
              </a:spcAft>
              <a:buSzPts val="1800"/>
              <a:buNone/>
            </a:pPr>
            <a:endParaRPr sz="1200">
              <a:solidFill>
                <a:srgbClr val="0B87A1"/>
              </a:solidFill>
            </a:endParaRPr>
          </a:p>
        </p:txBody>
      </p:sp>
      <p:sp>
        <p:nvSpPr>
          <p:cNvPr id="4212" name="Google Shape;4212;p47"/>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n"/>
              <a:t>36</a:t>
            </a:fld>
            <a:endParaRPr/>
          </a:p>
        </p:txBody>
      </p:sp>
    </p:spTree>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4216"/>
        <p:cNvGrpSpPr/>
        <p:nvPr/>
      </p:nvGrpSpPr>
      <p:grpSpPr>
        <a:xfrm>
          <a:off x="0" y="0"/>
          <a:ext cx="0" cy="0"/>
          <a:chOff x="0" y="0"/>
          <a:chExt cx="0" cy="0"/>
        </a:xfrm>
      </p:grpSpPr>
      <p:sp>
        <p:nvSpPr>
          <p:cNvPr id="4217" name="Google Shape;4217;p48"/>
          <p:cNvSpPr txBox="1">
            <a:spLocks noGrp="1"/>
          </p:cNvSpPr>
          <p:nvPr>
            <p:ph type="ctrTitle"/>
          </p:nvPr>
        </p:nvSpPr>
        <p:spPr>
          <a:xfrm>
            <a:off x="685800" y="2878750"/>
            <a:ext cx="5268900"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800"/>
              <a:buNone/>
            </a:pPr>
            <a:r>
              <a:rPr lang="en"/>
              <a:t>1.</a:t>
            </a:r>
            <a:endParaRPr/>
          </a:p>
          <a:p>
            <a:pPr marL="0" lvl="0" indent="0" algn="l" rtl="0">
              <a:lnSpc>
                <a:spcPct val="100000"/>
              </a:lnSpc>
              <a:spcBef>
                <a:spcPts val="0"/>
              </a:spcBef>
              <a:spcAft>
                <a:spcPts val="0"/>
              </a:spcAft>
              <a:buSzPts val="4800"/>
              <a:buNone/>
            </a:pPr>
            <a:r>
              <a:rPr lang="en"/>
              <a:t>TRANSITION HEADLINE</a:t>
            </a:r>
            <a:endParaRPr/>
          </a:p>
        </p:txBody>
      </p:sp>
      <p:sp>
        <p:nvSpPr>
          <p:cNvPr id="4218" name="Google Shape;4218;p48"/>
          <p:cNvSpPr txBox="1">
            <a:spLocks noGrp="1"/>
          </p:cNvSpPr>
          <p:nvPr>
            <p:ph type="subTitle" idx="1"/>
          </p:nvPr>
        </p:nvSpPr>
        <p:spPr>
          <a:xfrm>
            <a:off x="685800" y="3983055"/>
            <a:ext cx="5268900" cy="78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Let’s start with the first set of slides</a:t>
            </a:r>
            <a:endParaRPr/>
          </a:p>
        </p:txBody>
      </p:sp>
    </p:spTree>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4222"/>
        <p:cNvGrpSpPr/>
        <p:nvPr/>
      </p:nvGrpSpPr>
      <p:grpSpPr>
        <a:xfrm>
          <a:off x="0" y="0"/>
          <a:ext cx="0" cy="0"/>
          <a:chOff x="0" y="0"/>
          <a:chExt cx="0" cy="0"/>
        </a:xfrm>
      </p:grpSpPr>
      <p:sp>
        <p:nvSpPr>
          <p:cNvPr id="4223" name="Google Shape;4223;p49"/>
          <p:cNvSpPr txBox="1">
            <a:spLocks noGrp="1"/>
          </p:cNvSpPr>
          <p:nvPr>
            <p:ph type="body" idx="1"/>
          </p:nvPr>
        </p:nvSpPr>
        <p:spPr>
          <a:xfrm>
            <a:off x="1278575" y="739550"/>
            <a:ext cx="4281000" cy="3692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3000"/>
              <a:buNone/>
            </a:pPr>
            <a:r>
              <a:rPr lang="en"/>
              <a:t>Quotations are commonly printed as a means of inspiration and to invoke philosophical thoughts from the reader.</a:t>
            </a:r>
            <a:endParaRPr/>
          </a:p>
        </p:txBody>
      </p:sp>
      <p:sp>
        <p:nvSpPr>
          <p:cNvPr id="4224" name="Google Shape;4224;p49"/>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n"/>
              <a:t>38</a:t>
            </a:fld>
            <a:endParaRPr/>
          </a:p>
        </p:txBody>
      </p:sp>
    </p:spTree>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4228"/>
        <p:cNvGrpSpPr/>
        <p:nvPr/>
      </p:nvGrpSpPr>
      <p:grpSpPr>
        <a:xfrm>
          <a:off x="0" y="0"/>
          <a:ext cx="0" cy="0"/>
          <a:chOff x="0" y="0"/>
          <a:chExt cx="0" cy="0"/>
        </a:xfrm>
      </p:grpSpPr>
      <p:sp>
        <p:nvSpPr>
          <p:cNvPr id="4229" name="Google Shape;4229;p50"/>
          <p:cNvSpPr txBox="1">
            <a:spLocks noGrp="1"/>
          </p:cNvSpPr>
          <p:nvPr>
            <p:ph type="title"/>
          </p:nvPr>
        </p:nvSpPr>
        <p:spPr>
          <a:xfrm>
            <a:off x="3528625" y="1653775"/>
            <a:ext cx="3906600" cy="857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A PICTURE IS WORTH A THOUSAND WORDS</a:t>
            </a:r>
            <a:endParaRPr/>
          </a:p>
        </p:txBody>
      </p:sp>
      <p:sp>
        <p:nvSpPr>
          <p:cNvPr id="4230" name="Google Shape;4230;p50"/>
          <p:cNvSpPr txBox="1">
            <a:spLocks noGrp="1"/>
          </p:cNvSpPr>
          <p:nvPr>
            <p:ph type="body" idx="1"/>
          </p:nvPr>
        </p:nvSpPr>
        <p:spPr>
          <a:xfrm>
            <a:off x="3528625" y="2419350"/>
            <a:ext cx="3906600" cy="227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2400"/>
              <a:buNone/>
            </a:pPr>
            <a:r>
              <a:rPr lang="en" sz="1800"/>
              <a:t>A complex idea can be conveyed with just a single still image, namely making it possible to absorb large amounts of data quickly.</a:t>
            </a:r>
            <a:endParaRPr sz="1800"/>
          </a:p>
        </p:txBody>
      </p:sp>
      <p:pic>
        <p:nvPicPr>
          <p:cNvPr id="4231" name="Google Shape;4231;p50"/>
          <p:cNvPicPr preferRelativeResize="0"/>
          <p:nvPr/>
        </p:nvPicPr>
        <p:blipFill rotWithShape="1">
          <a:blip r:embed="rId3">
            <a:alphaModFix/>
          </a:blip>
          <a:srcRect l="21977" r="15991"/>
          <a:stretch/>
        </p:blipFill>
        <p:spPr>
          <a:xfrm>
            <a:off x="0" y="0"/>
            <a:ext cx="3190550" cy="5143500"/>
          </a:xfrm>
          <a:prstGeom prst="rect">
            <a:avLst/>
          </a:prstGeom>
          <a:noFill/>
          <a:ln>
            <a:noFill/>
          </a:ln>
        </p:spPr>
      </p:pic>
      <p:sp>
        <p:nvSpPr>
          <p:cNvPr id="4232" name="Google Shape;4232;p50"/>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n"/>
              <a:t>39</a:t>
            </a:fld>
            <a:endParaRP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856"/>
        <p:cNvGrpSpPr/>
        <p:nvPr/>
      </p:nvGrpSpPr>
      <p:grpSpPr>
        <a:xfrm>
          <a:off x="0" y="0"/>
          <a:ext cx="0" cy="0"/>
          <a:chOff x="0" y="0"/>
          <a:chExt cx="0" cy="0"/>
        </a:xfrm>
      </p:grpSpPr>
      <p:sp>
        <p:nvSpPr>
          <p:cNvPr id="3857" name="Google Shape;3857;p4"/>
          <p:cNvSpPr txBox="1"/>
          <p:nvPr/>
        </p:nvSpPr>
        <p:spPr>
          <a:xfrm>
            <a:off x="-1" y="0"/>
            <a:ext cx="6723529" cy="4562629"/>
          </a:xfrm>
          <a:prstGeom prst="rect">
            <a:avLst/>
          </a:prstGeom>
          <a:noFill/>
          <a:ln>
            <a:noFill/>
          </a:ln>
        </p:spPr>
        <p:txBody>
          <a:bodyPr spcFirstLastPara="1" wrap="square" lIns="91425" tIns="91425" rIns="91425" bIns="91425" anchor="t" anchorCtr="0">
            <a:spAutoFit/>
          </a:bodyPr>
          <a:lstStyle/>
          <a:p>
            <a:pPr marL="0" marR="0" lvl="0" indent="0" algn="l" rtl="0">
              <a:lnSpc>
                <a:spcPct val="107916"/>
              </a:lnSpc>
              <a:spcBef>
                <a:spcPts val="0"/>
              </a:spcBef>
              <a:spcAft>
                <a:spcPts val="0"/>
              </a:spcAft>
              <a:buClr>
                <a:srgbClr val="000000"/>
              </a:buClr>
              <a:buSzPts val="3200"/>
              <a:buFont typeface="Arial"/>
              <a:buNone/>
            </a:pPr>
            <a:r>
              <a:rPr lang="en" sz="3200" b="1" i="0" u="none" strike="noStrike" cap="none" dirty="0">
                <a:solidFill>
                  <a:schemeClr val="dk1"/>
                </a:solidFill>
                <a:latin typeface="Verdana"/>
                <a:ea typeface="Verdana"/>
                <a:cs typeface="Verdana"/>
                <a:sym typeface="Verdana"/>
              </a:rPr>
              <a:t>   </a:t>
            </a:r>
            <a:r>
              <a:rPr lang="en" sz="6000" i="0" u="none" strike="noStrike" cap="none" dirty="0">
                <a:solidFill>
                  <a:schemeClr val="dk1"/>
                </a:solidFill>
                <a:latin typeface="Dosis ExtraLight"/>
                <a:ea typeface="Dosis ExtraLight"/>
                <a:cs typeface="Dosis ExtraLight"/>
                <a:sym typeface="Dosis ExtraLight"/>
              </a:rPr>
              <a:t>INTRODUCCIÓN</a:t>
            </a:r>
            <a:endParaRPr sz="6000" i="0" u="none" strike="noStrike" cap="none" dirty="0">
              <a:solidFill>
                <a:schemeClr val="dk1"/>
              </a:solidFill>
              <a:latin typeface="Dosis ExtraLight"/>
              <a:ea typeface="Dosis ExtraLight"/>
              <a:cs typeface="Dosis ExtraLight"/>
              <a:sym typeface="Dosis ExtraLight"/>
            </a:endParaRPr>
          </a:p>
          <a:p>
            <a:pPr marL="457200" marR="0" lvl="0" indent="-336550" algn="just" rtl="0">
              <a:lnSpc>
                <a:spcPct val="100000"/>
              </a:lnSpc>
              <a:spcBef>
                <a:spcPts val="1600"/>
              </a:spcBef>
              <a:spcAft>
                <a:spcPts val="0"/>
              </a:spcAft>
              <a:buClr>
                <a:schemeClr val="dk1"/>
              </a:buClr>
              <a:buSzPts val="1700"/>
              <a:buFont typeface="Titillium Web ExtraLight"/>
              <a:buChar char="●"/>
            </a:pPr>
            <a:r>
              <a:rPr lang="en" sz="2400" i="0" u="none" strike="noStrike" cap="none" dirty="0">
                <a:solidFill>
                  <a:schemeClr val="dk1"/>
                </a:solidFill>
                <a:latin typeface="Titillium Web ExtraLight"/>
                <a:ea typeface="Titillium Web ExtraLight"/>
                <a:cs typeface="Titillium Web ExtraLight"/>
                <a:sym typeface="Titillium Web ExtraLight"/>
              </a:rPr>
              <a:t>Individuos de </a:t>
            </a:r>
            <a:r>
              <a:rPr lang="en" sz="2400" i="1" u="none" strike="noStrike" cap="none" dirty="0">
                <a:solidFill>
                  <a:schemeClr val="dk1"/>
                </a:solidFill>
                <a:latin typeface="Titillium Web ExtraLight"/>
                <a:ea typeface="Titillium Web ExtraLight"/>
                <a:cs typeface="Titillium Web ExtraLight"/>
                <a:sym typeface="Titillium Web ExtraLight"/>
              </a:rPr>
              <a:t>B. similaris</a:t>
            </a:r>
            <a:r>
              <a:rPr lang="en" sz="2400" i="0" u="none" strike="noStrike" cap="none" dirty="0">
                <a:solidFill>
                  <a:schemeClr val="dk1"/>
                </a:solidFill>
                <a:latin typeface="Titillium Web ExtraLight"/>
                <a:ea typeface="Titillium Web ExtraLight"/>
                <a:cs typeface="Titillium Web ExtraLight"/>
                <a:sym typeface="Titillium Web ExtraLight"/>
              </a:rPr>
              <a:t> depositados en la colección malacológica de</a:t>
            </a:r>
            <a:r>
              <a:rPr lang="en" sz="2400" dirty="0">
                <a:solidFill>
                  <a:schemeClr val="dk1"/>
                </a:solidFill>
                <a:latin typeface="Titillium Web ExtraLight"/>
                <a:ea typeface="Titillium Web ExtraLight"/>
                <a:cs typeface="Titillium Web ExtraLight"/>
                <a:sym typeface="Titillium Web ExtraLight"/>
              </a:rPr>
              <a:t>l GIGeMol (IBS, CONICET – UNaM) ≈ 1600 registros.</a:t>
            </a:r>
            <a:endParaRPr sz="2400" dirty="0">
              <a:solidFill>
                <a:schemeClr val="dk1"/>
              </a:solidFill>
              <a:latin typeface="Titillium Web ExtraLight"/>
              <a:ea typeface="Titillium Web ExtraLight"/>
              <a:cs typeface="Titillium Web ExtraLight"/>
              <a:sym typeface="Titillium Web ExtraLight"/>
            </a:endParaRPr>
          </a:p>
          <a:p>
            <a:pPr marL="457200" marR="0" lvl="0" indent="-336550" algn="just" rtl="0">
              <a:lnSpc>
                <a:spcPct val="100000"/>
              </a:lnSpc>
              <a:spcBef>
                <a:spcPts val="800"/>
              </a:spcBef>
              <a:spcAft>
                <a:spcPts val="0"/>
              </a:spcAft>
              <a:buClr>
                <a:schemeClr val="dk1"/>
              </a:buClr>
              <a:buSzPts val="1700"/>
              <a:buFont typeface="Titillium Web ExtraLight"/>
              <a:buChar char="●"/>
            </a:pPr>
            <a:r>
              <a:rPr lang="en" sz="2400" dirty="0">
                <a:solidFill>
                  <a:schemeClr val="dk1"/>
                </a:solidFill>
                <a:latin typeface="Titillium Web ExtraLight"/>
                <a:ea typeface="Titillium Web ExtraLight"/>
                <a:cs typeface="Titillium Web ExtraLight"/>
                <a:sym typeface="Titillium Web ExtraLight"/>
              </a:rPr>
              <a:t>V</a:t>
            </a:r>
            <a:r>
              <a:rPr lang="en" sz="2400" i="0" u="none" strike="noStrike" cap="none" dirty="0">
                <a:solidFill>
                  <a:schemeClr val="dk1"/>
                </a:solidFill>
                <a:latin typeface="Titillium Web ExtraLight"/>
                <a:ea typeface="Titillium Web ExtraLight"/>
                <a:cs typeface="Titillium Web ExtraLight"/>
                <a:sym typeface="Titillium Web ExtraLight"/>
              </a:rPr>
              <a:t>ariables </a:t>
            </a:r>
            <a:r>
              <a:rPr lang="en" sz="2400" dirty="0">
                <a:solidFill>
                  <a:schemeClr val="dk1"/>
                </a:solidFill>
                <a:latin typeface="Titillium Web ExtraLight"/>
                <a:ea typeface="Titillium Web ExtraLight"/>
                <a:cs typeface="Titillium Web ExtraLight"/>
                <a:sym typeface="Titillium Web ExtraLight"/>
              </a:rPr>
              <a:t>p</a:t>
            </a:r>
            <a:r>
              <a:rPr lang="en" sz="2400" i="0" u="none" strike="noStrike" cap="none" dirty="0">
                <a:solidFill>
                  <a:schemeClr val="dk1"/>
                </a:solidFill>
                <a:latin typeface="Titillium Web ExtraLight"/>
                <a:ea typeface="Titillium Web ExtraLight"/>
                <a:cs typeface="Titillium Web ExtraLight"/>
                <a:sym typeface="Titillium Web ExtraLight"/>
              </a:rPr>
              <a:t>redictoras (</a:t>
            </a:r>
            <a:r>
              <a:rPr lang="en" sz="2400" i="1" u="none" strike="noStrike" cap="none" dirty="0">
                <a:solidFill>
                  <a:schemeClr val="dk1"/>
                </a:solidFill>
                <a:latin typeface="Titillium Web ExtraLight"/>
                <a:ea typeface="Titillium Web ExtraLight"/>
                <a:cs typeface="Titillium Web ExtraLight"/>
                <a:sym typeface="Titillium Web ExtraLight"/>
              </a:rPr>
              <a:t>features</a:t>
            </a:r>
            <a:r>
              <a:rPr lang="en" sz="2400" i="0" u="none" strike="noStrike" cap="none" dirty="0">
                <a:solidFill>
                  <a:schemeClr val="dk1"/>
                </a:solidFill>
                <a:latin typeface="Titillium Web ExtraLight"/>
                <a:ea typeface="Titillium Web ExtraLight"/>
                <a:cs typeface="Titillium Web ExtraLight"/>
                <a:sym typeface="Titillium Web ExtraLight"/>
              </a:rPr>
              <a:t>): dimensiones de la concha (total, espira, apertura) y patrón de bandeo.</a:t>
            </a:r>
          </a:p>
          <a:p>
            <a:pPr marL="457200" indent="-336550" algn="just">
              <a:spcBef>
                <a:spcPts val="800"/>
              </a:spcBef>
              <a:buClr>
                <a:schemeClr val="dk1"/>
              </a:buClr>
              <a:buSzPts val="1700"/>
              <a:buFont typeface="Titillium Web ExtraLight"/>
              <a:buChar char="●"/>
            </a:pPr>
            <a:r>
              <a:rPr lang="es-ES" sz="2400" dirty="0">
                <a:solidFill>
                  <a:schemeClr val="dk1"/>
                </a:solidFill>
                <a:latin typeface="Titillium Web ExtraLight"/>
                <a:ea typeface="Titillium Web ExtraLight"/>
                <a:cs typeface="Titillium Web ExtraLight"/>
                <a:sym typeface="Titillium Web ExtraLight"/>
              </a:rPr>
              <a:t>Variable objetivo (</a:t>
            </a:r>
            <a:r>
              <a:rPr lang="es-ES" sz="2400" i="1" dirty="0">
                <a:solidFill>
                  <a:schemeClr val="dk1"/>
                </a:solidFill>
                <a:latin typeface="Titillium Web ExtraLight"/>
                <a:ea typeface="Titillium Web ExtraLight"/>
                <a:cs typeface="Titillium Web ExtraLight"/>
                <a:sym typeface="Titillium Web ExtraLight"/>
              </a:rPr>
              <a:t>target</a:t>
            </a:r>
            <a:r>
              <a:rPr lang="es-ES" sz="2400" dirty="0">
                <a:solidFill>
                  <a:schemeClr val="dk1"/>
                </a:solidFill>
                <a:latin typeface="Titillium Web ExtraLight"/>
                <a:ea typeface="Titillium Web ExtraLight"/>
                <a:cs typeface="Titillium Web ExtraLight"/>
                <a:sym typeface="Titillium Web ExtraLight"/>
              </a:rPr>
              <a:t>): linaje genético </a:t>
            </a:r>
            <a:r>
              <a:rPr lang="es-ES" sz="2400" i="1" dirty="0">
                <a:solidFill>
                  <a:schemeClr val="dk1"/>
                </a:solidFill>
                <a:latin typeface="Titillium Web ExtraLight"/>
                <a:ea typeface="Titillium Web ExtraLight"/>
                <a:cs typeface="Titillium Web ExtraLight"/>
                <a:sym typeface="Titillium Web ExtraLight"/>
              </a:rPr>
              <a:t>cox1</a:t>
            </a:r>
            <a:r>
              <a:rPr lang="es-ES" sz="2400" dirty="0">
                <a:solidFill>
                  <a:schemeClr val="dk1"/>
                </a:solidFill>
                <a:latin typeface="Titillium Web ExtraLight"/>
                <a:ea typeface="Titillium Web ExtraLight"/>
                <a:cs typeface="Titillium Web ExtraLight"/>
                <a:sym typeface="Titillium Web ExtraLight"/>
              </a:rPr>
              <a:t>-</a:t>
            </a:r>
            <a:r>
              <a:rPr lang="es-ES" sz="2400" i="1" dirty="0">
                <a:solidFill>
                  <a:schemeClr val="dk1"/>
                </a:solidFill>
                <a:latin typeface="Titillium Web ExtraLight"/>
                <a:ea typeface="Titillium Web ExtraLight"/>
                <a:cs typeface="Titillium Web ExtraLight"/>
                <a:sym typeface="Titillium Web ExtraLight"/>
              </a:rPr>
              <a:t>lsu</a:t>
            </a:r>
            <a:r>
              <a:rPr lang="es-ES" sz="2400" dirty="0">
                <a:solidFill>
                  <a:schemeClr val="dk1"/>
                </a:solidFill>
                <a:latin typeface="Titillium Web ExtraLight"/>
                <a:ea typeface="Titillium Web ExtraLight"/>
                <a:cs typeface="Titillium Web ExtraLight"/>
                <a:sym typeface="Titillium Web ExtraLight"/>
              </a:rPr>
              <a:t>.</a:t>
            </a:r>
            <a:endParaRPr sz="2400" b="0" i="0" u="none" strike="noStrike" cap="none" dirty="0">
              <a:solidFill>
                <a:schemeClr val="dk1"/>
              </a:solidFill>
              <a:latin typeface="Verdana"/>
              <a:ea typeface="Verdana"/>
              <a:cs typeface="Verdana"/>
              <a:sym typeface="Verdana"/>
            </a:endParaRPr>
          </a:p>
          <a:p>
            <a:pPr marL="120650" marR="0" lvl="0" indent="0" algn="l" rtl="0">
              <a:lnSpc>
                <a:spcPct val="107916"/>
              </a:lnSpc>
              <a:spcBef>
                <a:spcPts val="800"/>
              </a:spcBef>
              <a:spcAft>
                <a:spcPts val="0"/>
              </a:spcAft>
              <a:buNone/>
            </a:pPr>
            <a:endParaRPr sz="1700" b="0" i="0" u="none" strike="noStrike" cap="none" dirty="0">
              <a:solidFill>
                <a:schemeClr val="dk1"/>
              </a:solidFill>
              <a:latin typeface="Verdana"/>
              <a:ea typeface="Verdana"/>
              <a:cs typeface="Verdana"/>
              <a:sym typeface="Verdana"/>
            </a:endParaRPr>
          </a:p>
        </p:txBody>
      </p:sp>
      <p:sp>
        <p:nvSpPr>
          <p:cNvPr id="3858" name="Google Shape;3858;p4"/>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n">
                <a:solidFill>
                  <a:schemeClr val="dk1"/>
                </a:solidFill>
              </a:rPr>
              <a:t>4</a:t>
            </a:fld>
            <a:endParaRPr>
              <a:solidFill>
                <a:schemeClr val="dk1"/>
              </a:solidFill>
            </a:endParaRPr>
          </a:p>
        </p:txBody>
      </p:sp>
      <p:sp>
        <p:nvSpPr>
          <p:cNvPr id="3859" name="Google Shape;3859;p4"/>
          <p:cNvSpPr txBox="1"/>
          <p:nvPr/>
        </p:nvSpPr>
        <p:spPr>
          <a:xfrm>
            <a:off x="4996247" y="4720201"/>
            <a:ext cx="25923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Curso Data Science - Digital House - 2022</a:t>
            </a:r>
            <a:endParaRPr sz="1000" b="0" i="0" u="none" strike="noStrike" cap="none" dirty="0">
              <a:solidFill>
                <a:srgbClr val="000000"/>
              </a:solidFill>
              <a:latin typeface="Arial"/>
              <a:ea typeface="Arial"/>
              <a:cs typeface="Arial"/>
              <a:sym typeface="Arial"/>
            </a:endParaRPr>
          </a:p>
        </p:txBody>
      </p:sp>
    </p:spTree>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4236"/>
        <p:cNvGrpSpPr/>
        <p:nvPr/>
      </p:nvGrpSpPr>
      <p:grpSpPr>
        <a:xfrm>
          <a:off x="0" y="0"/>
          <a:ext cx="0" cy="0"/>
          <a:chOff x="0" y="0"/>
          <a:chExt cx="0" cy="0"/>
        </a:xfrm>
      </p:grpSpPr>
      <p:sp>
        <p:nvSpPr>
          <p:cNvPr id="4237" name="Google Shape;4237;p51"/>
          <p:cNvSpPr txBox="1">
            <a:spLocks noGrp="1"/>
          </p:cNvSpPr>
          <p:nvPr>
            <p:ph type="title" idx="4294967295"/>
          </p:nvPr>
        </p:nvSpPr>
        <p:spPr>
          <a:xfrm>
            <a:off x="2194950" y="367325"/>
            <a:ext cx="4754100" cy="1380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 sz="2400">
                <a:solidFill>
                  <a:srgbClr val="FFFFFF"/>
                </a:solidFill>
                <a:highlight>
                  <a:srgbClr val="0B87A1"/>
                </a:highlight>
                <a:latin typeface="Titillium Web Light"/>
                <a:ea typeface="Titillium Web Light"/>
                <a:cs typeface="Titillium Web Light"/>
                <a:sym typeface="Titillium Web Light"/>
              </a:rPr>
              <a:t>Want big impact?</a:t>
            </a:r>
            <a:endParaRPr sz="2400">
              <a:solidFill>
                <a:srgbClr val="FFFFFF"/>
              </a:solidFill>
              <a:highlight>
                <a:srgbClr val="0B87A1"/>
              </a:highlight>
              <a:latin typeface="Titillium Web Light"/>
              <a:ea typeface="Titillium Web Light"/>
              <a:cs typeface="Titillium Web Light"/>
              <a:sym typeface="Titillium Web Light"/>
            </a:endParaRPr>
          </a:p>
          <a:p>
            <a:pPr marL="0" lvl="0" indent="0" algn="ctr" rtl="0">
              <a:lnSpc>
                <a:spcPct val="100000"/>
              </a:lnSpc>
              <a:spcBef>
                <a:spcPts val="0"/>
              </a:spcBef>
              <a:spcAft>
                <a:spcPts val="0"/>
              </a:spcAft>
              <a:buSzPts val="3600"/>
              <a:buNone/>
            </a:pPr>
            <a:r>
              <a:rPr lang="en" sz="2400">
                <a:solidFill>
                  <a:srgbClr val="FFFFFF"/>
                </a:solidFill>
                <a:highlight>
                  <a:srgbClr val="0B87A1"/>
                </a:highlight>
                <a:latin typeface="Titillium Web Light"/>
                <a:ea typeface="Titillium Web Light"/>
                <a:cs typeface="Titillium Web Light"/>
                <a:sym typeface="Titillium Web Light"/>
              </a:rPr>
              <a:t>Use big image.</a:t>
            </a:r>
            <a:endParaRPr sz="2400">
              <a:solidFill>
                <a:srgbClr val="FFFFFF"/>
              </a:solidFill>
              <a:highlight>
                <a:srgbClr val="0B87A1"/>
              </a:highlight>
              <a:latin typeface="Titillium Web Light"/>
              <a:ea typeface="Titillium Web Light"/>
              <a:cs typeface="Titillium Web Light"/>
              <a:sym typeface="Titillium Web Light"/>
            </a:endParaRPr>
          </a:p>
        </p:txBody>
      </p:sp>
      <p:sp>
        <p:nvSpPr>
          <p:cNvPr id="4238" name="Google Shape;4238;p51"/>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n"/>
              <a:t>40</a:t>
            </a:fld>
            <a:endParaRPr/>
          </a:p>
        </p:txBody>
      </p:sp>
    </p:spTree>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4242"/>
        <p:cNvGrpSpPr/>
        <p:nvPr/>
      </p:nvGrpSpPr>
      <p:grpSpPr>
        <a:xfrm>
          <a:off x="0" y="0"/>
          <a:ext cx="0" cy="0"/>
          <a:chOff x="0" y="0"/>
          <a:chExt cx="0" cy="0"/>
        </a:xfrm>
      </p:grpSpPr>
      <p:sp>
        <p:nvSpPr>
          <p:cNvPr id="4243" name="Google Shape;4243;p52"/>
          <p:cNvSpPr txBox="1">
            <a:spLocks noGrp="1"/>
          </p:cNvSpPr>
          <p:nvPr>
            <p:ph type="title"/>
          </p:nvPr>
        </p:nvSpPr>
        <p:spPr>
          <a:xfrm>
            <a:off x="718300" y="739375"/>
            <a:ext cx="6761100" cy="857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THIS IS A SLIDE TITLE</a:t>
            </a:r>
            <a:endParaRPr/>
          </a:p>
        </p:txBody>
      </p:sp>
      <p:sp>
        <p:nvSpPr>
          <p:cNvPr id="4244" name="Google Shape;4244;p52"/>
          <p:cNvSpPr txBox="1">
            <a:spLocks noGrp="1"/>
          </p:cNvSpPr>
          <p:nvPr>
            <p:ph type="body" idx="1"/>
          </p:nvPr>
        </p:nvSpPr>
        <p:spPr>
          <a:xfrm>
            <a:off x="718300" y="1733550"/>
            <a:ext cx="6761100" cy="298050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600"/>
              </a:spcBef>
              <a:spcAft>
                <a:spcPts val="0"/>
              </a:spcAft>
              <a:buSzPts val="2400"/>
              <a:buChar char="▪"/>
            </a:pPr>
            <a:r>
              <a:rPr lang="en"/>
              <a:t>Here you have a list of items</a:t>
            </a:r>
            <a:endParaRPr/>
          </a:p>
          <a:p>
            <a:pPr marL="457200" lvl="0" indent="-381000" algn="l" rtl="0">
              <a:lnSpc>
                <a:spcPct val="100000"/>
              </a:lnSpc>
              <a:spcBef>
                <a:spcPts val="0"/>
              </a:spcBef>
              <a:spcAft>
                <a:spcPts val="0"/>
              </a:spcAft>
              <a:buSzPts val="2400"/>
              <a:buChar char="▪"/>
            </a:pPr>
            <a:r>
              <a:rPr lang="en"/>
              <a:t>And some text</a:t>
            </a:r>
            <a:endParaRPr/>
          </a:p>
          <a:p>
            <a:pPr marL="457200" lvl="0" indent="-381000" algn="l" rtl="0">
              <a:lnSpc>
                <a:spcPct val="100000"/>
              </a:lnSpc>
              <a:spcBef>
                <a:spcPts val="0"/>
              </a:spcBef>
              <a:spcAft>
                <a:spcPts val="0"/>
              </a:spcAft>
              <a:buSzPts val="2400"/>
              <a:buChar char="▪"/>
            </a:pPr>
            <a:r>
              <a:rPr lang="en"/>
              <a:t>But remember not to overload your slides with content</a:t>
            </a:r>
            <a:endParaRPr/>
          </a:p>
          <a:p>
            <a:pPr marL="0" lvl="0" indent="0" algn="l" rtl="0">
              <a:lnSpc>
                <a:spcPct val="100000"/>
              </a:lnSpc>
              <a:spcBef>
                <a:spcPts val="600"/>
              </a:spcBef>
              <a:spcAft>
                <a:spcPts val="0"/>
              </a:spcAft>
              <a:buSzPts val="2400"/>
              <a:buNone/>
            </a:pPr>
            <a:r>
              <a:rPr lang="en"/>
              <a:t>Your audience will listen to you or read the content, but </a:t>
            </a:r>
            <a:r>
              <a:rPr lang="en">
                <a:highlight>
                  <a:srgbClr val="D3EBD5"/>
                </a:highlight>
              </a:rPr>
              <a:t>won’t do both</a:t>
            </a:r>
            <a:r>
              <a:rPr lang="en"/>
              <a:t>. </a:t>
            </a:r>
            <a:endParaRPr/>
          </a:p>
        </p:txBody>
      </p:sp>
      <p:sp>
        <p:nvSpPr>
          <p:cNvPr id="4245" name="Google Shape;4245;p52"/>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n"/>
              <a:t>41</a:t>
            </a:fld>
            <a:endParaRPr/>
          </a:p>
        </p:txBody>
      </p:sp>
    </p:spTree>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4249"/>
        <p:cNvGrpSpPr/>
        <p:nvPr/>
      </p:nvGrpSpPr>
      <p:grpSpPr>
        <a:xfrm>
          <a:off x="0" y="0"/>
          <a:ext cx="0" cy="0"/>
          <a:chOff x="0" y="0"/>
          <a:chExt cx="0" cy="0"/>
        </a:xfrm>
      </p:grpSpPr>
      <p:sp>
        <p:nvSpPr>
          <p:cNvPr id="4250" name="Google Shape;4250;p53"/>
          <p:cNvSpPr txBox="1">
            <a:spLocks noGrp="1"/>
          </p:cNvSpPr>
          <p:nvPr>
            <p:ph type="body" idx="1"/>
          </p:nvPr>
        </p:nvSpPr>
        <p:spPr>
          <a:xfrm>
            <a:off x="718300" y="1762650"/>
            <a:ext cx="3242400" cy="3087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1800"/>
              <a:buNone/>
            </a:pPr>
            <a:r>
              <a:rPr lang="en" b="1"/>
              <a:t>White</a:t>
            </a:r>
            <a:endParaRPr b="1"/>
          </a:p>
          <a:p>
            <a:pPr marL="0" lvl="0" indent="0" algn="l" rtl="0">
              <a:lnSpc>
                <a:spcPct val="100000"/>
              </a:lnSpc>
              <a:spcBef>
                <a:spcPts val="600"/>
              </a:spcBef>
              <a:spcAft>
                <a:spcPts val="0"/>
              </a:spcAft>
              <a:buSzPts val="1800"/>
              <a:buNone/>
            </a:pPr>
            <a:r>
              <a:rPr lang="en"/>
              <a:t>Is the color of milk and fresh snow, the color produced by the combination of all the colors of the visible spectrum.</a:t>
            </a:r>
            <a:endParaRPr/>
          </a:p>
        </p:txBody>
      </p:sp>
      <p:sp>
        <p:nvSpPr>
          <p:cNvPr id="4251" name="Google Shape;4251;p53"/>
          <p:cNvSpPr txBox="1">
            <a:spLocks noGrp="1"/>
          </p:cNvSpPr>
          <p:nvPr>
            <p:ph type="title"/>
          </p:nvPr>
        </p:nvSpPr>
        <p:spPr>
          <a:xfrm>
            <a:off x="718300" y="739375"/>
            <a:ext cx="6761100" cy="857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YOU CAN ALSO SPLIT YOUR CONTENT</a:t>
            </a:r>
            <a:endParaRPr/>
          </a:p>
        </p:txBody>
      </p:sp>
      <p:sp>
        <p:nvSpPr>
          <p:cNvPr id="4252" name="Google Shape;4252;p53"/>
          <p:cNvSpPr txBox="1">
            <a:spLocks noGrp="1"/>
          </p:cNvSpPr>
          <p:nvPr>
            <p:ph type="body" idx="2"/>
          </p:nvPr>
        </p:nvSpPr>
        <p:spPr>
          <a:xfrm>
            <a:off x="4156071" y="1762650"/>
            <a:ext cx="3242400" cy="3087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1800"/>
              <a:buNone/>
            </a:pPr>
            <a:r>
              <a:rPr lang="en" b="1"/>
              <a:t>Black</a:t>
            </a:r>
            <a:endParaRPr b="1"/>
          </a:p>
          <a:p>
            <a:pPr marL="0" lvl="0" indent="0" algn="l" rtl="0">
              <a:lnSpc>
                <a:spcPct val="100000"/>
              </a:lnSpc>
              <a:spcBef>
                <a:spcPts val="600"/>
              </a:spcBef>
              <a:spcAft>
                <a:spcPts val="0"/>
              </a:spcAft>
              <a:buSzPts val="1800"/>
              <a:buNone/>
            </a:pPr>
            <a:r>
              <a:rPr lang="en"/>
              <a:t>Is the color of ebony and of outer space. It has been the symbolic color of elegance, solemnity and authority.</a:t>
            </a:r>
            <a:endParaRPr/>
          </a:p>
        </p:txBody>
      </p:sp>
      <p:sp>
        <p:nvSpPr>
          <p:cNvPr id="4253" name="Google Shape;4253;p53"/>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n"/>
              <a:t>42</a:t>
            </a:fld>
            <a:endParaRPr/>
          </a:p>
        </p:txBody>
      </p:sp>
    </p:spTree>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4257"/>
        <p:cNvGrpSpPr/>
        <p:nvPr/>
      </p:nvGrpSpPr>
      <p:grpSpPr>
        <a:xfrm>
          <a:off x="0" y="0"/>
          <a:ext cx="0" cy="0"/>
          <a:chOff x="0" y="0"/>
          <a:chExt cx="0" cy="0"/>
        </a:xfrm>
      </p:grpSpPr>
      <p:sp>
        <p:nvSpPr>
          <p:cNvPr id="4258" name="Google Shape;4258;p54"/>
          <p:cNvSpPr txBox="1">
            <a:spLocks noGrp="1"/>
          </p:cNvSpPr>
          <p:nvPr>
            <p:ph type="title"/>
          </p:nvPr>
        </p:nvSpPr>
        <p:spPr>
          <a:xfrm>
            <a:off x="718300" y="739375"/>
            <a:ext cx="6761100" cy="857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IN TWO OR THREE COLUMNS</a:t>
            </a:r>
            <a:endParaRPr/>
          </a:p>
        </p:txBody>
      </p:sp>
      <p:sp>
        <p:nvSpPr>
          <p:cNvPr id="4259" name="Google Shape;4259;p54"/>
          <p:cNvSpPr txBox="1">
            <a:spLocks noGrp="1"/>
          </p:cNvSpPr>
          <p:nvPr>
            <p:ph type="body" idx="1"/>
          </p:nvPr>
        </p:nvSpPr>
        <p:spPr>
          <a:xfrm>
            <a:off x="718300" y="1755475"/>
            <a:ext cx="2179200" cy="3094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1600"/>
              <a:buNone/>
            </a:pPr>
            <a:r>
              <a:rPr lang="en" b="1"/>
              <a:t>Yellow</a:t>
            </a:r>
            <a:endParaRPr b="1"/>
          </a:p>
          <a:p>
            <a:pPr marL="0" lvl="0" indent="0" algn="l" rtl="0">
              <a:lnSpc>
                <a:spcPct val="100000"/>
              </a:lnSpc>
              <a:spcBef>
                <a:spcPts val="600"/>
              </a:spcBef>
              <a:spcAft>
                <a:spcPts val="0"/>
              </a:spcAft>
              <a:buSzPts val="1600"/>
              <a:buNone/>
            </a:pPr>
            <a:r>
              <a:rPr lang="en"/>
              <a:t>Is the color of gold, butter and ripe lemons. In the spectrum of visible light, yellow is found between green and orange.</a:t>
            </a:r>
            <a:endParaRPr/>
          </a:p>
        </p:txBody>
      </p:sp>
      <p:sp>
        <p:nvSpPr>
          <p:cNvPr id="4260" name="Google Shape;4260;p54"/>
          <p:cNvSpPr txBox="1">
            <a:spLocks noGrp="1"/>
          </p:cNvSpPr>
          <p:nvPr>
            <p:ph type="body" idx="2"/>
          </p:nvPr>
        </p:nvSpPr>
        <p:spPr>
          <a:xfrm>
            <a:off x="3009263" y="1755475"/>
            <a:ext cx="2179200" cy="3094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1600"/>
              <a:buNone/>
            </a:pPr>
            <a:r>
              <a:rPr lang="en" b="1"/>
              <a:t>Blue</a:t>
            </a:r>
            <a:endParaRPr b="1"/>
          </a:p>
          <a:p>
            <a:pPr marL="0" lvl="0" indent="0" algn="l" rtl="0">
              <a:lnSpc>
                <a:spcPct val="100000"/>
              </a:lnSpc>
              <a:spcBef>
                <a:spcPts val="600"/>
              </a:spcBef>
              <a:spcAft>
                <a:spcPts val="0"/>
              </a:spcAft>
              <a:buSzPts val="1600"/>
              <a:buNone/>
            </a:pPr>
            <a:r>
              <a:rPr lang="en"/>
              <a:t>Is the colour of the clear sky and the deep sea. It is located between violet and green on the optical spectrum.</a:t>
            </a:r>
            <a:endParaRPr/>
          </a:p>
        </p:txBody>
      </p:sp>
      <p:sp>
        <p:nvSpPr>
          <p:cNvPr id="4261" name="Google Shape;4261;p54"/>
          <p:cNvSpPr txBox="1">
            <a:spLocks noGrp="1"/>
          </p:cNvSpPr>
          <p:nvPr>
            <p:ph type="body" idx="3"/>
          </p:nvPr>
        </p:nvSpPr>
        <p:spPr>
          <a:xfrm>
            <a:off x="5300226" y="1755475"/>
            <a:ext cx="2179200" cy="3094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1600"/>
              <a:buNone/>
            </a:pPr>
            <a:r>
              <a:rPr lang="en" b="1"/>
              <a:t>Red</a:t>
            </a:r>
            <a:endParaRPr b="1"/>
          </a:p>
          <a:p>
            <a:pPr marL="0" lvl="0" indent="0" algn="l" rtl="0">
              <a:lnSpc>
                <a:spcPct val="100000"/>
              </a:lnSpc>
              <a:spcBef>
                <a:spcPts val="600"/>
              </a:spcBef>
              <a:spcAft>
                <a:spcPts val="0"/>
              </a:spcAft>
              <a:buSzPts val="1600"/>
              <a:buNone/>
            </a:pPr>
            <a:r>
              <a:rPr lang="en"/>
              <a:t>Is the color of blood, and because of this it has historically been associated with sacrifice, danger and courage. </a:t>
            </a:r>
            <a:endParaRPr/>
          </a:p>
          <a:p>
            <a:pPr marL="0" lvl="0" indent="0" algn="l" rtl="0">
              <a:lnSpc>
                <a:spcPct val="100000"/>
              </a:lnSpc>
              <a:spcBef>
                <a:spcPts val="600"/>
              </a:spcBef>
              <a:spcAft>
                <a:spcPts val="0"/>
              </a:spcAft>
              <a:buSzPts val="1600"/>
              <a:buNone/>
            </a:pPr>
            <a:endParaRPr/>
          </a:p>
        </p:txBody>
      </p:sp>
      <p:sp>
        <p:nvSpPr>
          <p:cNvPr id="4262" name="Google Shape;4262;p54"/>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n"/>
              <a:t>43</a:t>
            </a:fld>
            <a:endParaRPr/>
          </a:p>
        </p:txBody>
      </p:sp>
    </p:spTree>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4266"/>
        <p:cNvGrpSpPr/>
        <p:nvPr/>
      </p:nvGrpSpPr>
      <p:grpSpPr>
        <a:xfrm>
          <a:off x="0" y="0"/>
          <a:ext cx="0" cy="0"/>
          <a:chOff x="0" y="0"/>
          <a:chExt cx="0" cy="0"/>
        </a:xfrm>
      </p:grpSpPr>
      <p:sp>
        <p:nvSpPr>
          <p:cNvPr id="4267" name="Google Shape;4267;p55"/>
          <p:cNvSpPr txBox="1">
            <a:spLocks noGrp="1"/>
          </p:cNvSpPr>
          <p:nvPr>
            <p:ph type="title"/>
          </p:nvPr>
        </p:nvSpPr>
        <p:spPr>
          <a:xfrm>
            <a:off x="718300" y="739375"/>
            <a:ext cx="6761100" cy="857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USE CHARTS TO EXPLAIN YOUR IDEAS</a:t>
            </a:r>
            <a:endParaRPr/>
          </a:p>
        </p:txBody>
      </p:sp>
      <p:sp>
        <p:nvSpPr>
          <p:cNvPr id="4268" name="Google Shape;4268;p55"/>
          <p:cNvSpPr/>
          <p:nvPr/>
        </p:nvSpPr>
        <p:spPr>
          <a:xfrm>
            <a:off x="2657064" y="2037125"/>
            <a:ext cx="2133000" cy="2133000"/>
          </a:xfrm>
          <a:prstGeom prst="ellipse">
            <a:avLst/>
          </a:prstGeom>
          <a:noFill/>
          <a:ln w="76200" cap="flat" cmpd="sng">
            <a:solidFill>
              <a:srgbClr val="80BFB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3B55"/>
                </a:solidFill>
                <a:latin typeface="Titillium Web Light"/>
                <a:ea typeface="Titillium Web Light"/>
                <a:cs typeface="Titillium Web Light"/>
                <a:sym typeface="Titillium Web Light"/>
              </a:rPr>
              <a:t>Gray</a:t>
            </a:r>
            <a:endParaRPr sz="1800" b="0" i="0" u="none" strike="noStrike" cap="none">
              <a:solidFill>
                <a:srgbClr val="003B55"/>
              </a:solidFill>
              <a:latin typeface="Titillium Web Light"/>
              <a:ea typeface="Titillium Web Light"/>
              <a:cs typeface="Titillium Web Light"/>
              <a:sym typeface="Titillium Web Light"/>
            </a:endParaRPr>
          </a:p>
        </p:txBody>
      </p:sp>
      <p:sp>
        <p:nvSpPr>
          <p:cNvPr id="4269" name="Google Shape;4269;p55"/>
          <p:cNvSpPr/>
          <p:nvPr/>
        </p:nvSpPr>
        <p:spPr>
          <a:xfrm>
            <a:off x="834939" y="2037125"/>
            <a:ext cx="2133000" cy="2133000"/>
          </a:xfrm>
          <a:prstGeom prst="ellipse">
            <a:avLst/>
          </a:prstGeom>
          <a:noFill/>
          <a:ln w="76200" cap="flat" cmpd="sng">
            <a:solidFill>
              <a:srgbClr val="D3EBD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3B55"/>
                </a:solidFill>
                <a:latin typeface="Titillium Web Light"/>
                <a:ea typeface="Titillium Web Light"/>
                <a:cs typeface="Titillium Web Light"/>
                <a:sym typeface="Titillium Web Light"/>
              </a:rPr>
              <a:t>White</a:t>
            </a:r>
            <a:endParaRPr sz="1800" b="0" i="0" u="none" strike="noStrike" cap="none">
              <a:solidFill>
                <a:srgbClr val="003B55"/>
              </a:solidFill>
              <a:latin typeface="Titillium Web Light"/>
              <a:ea typeface="Titillium Web Light"/>
              <a:cs typeface="Titillium Web Light"/>
              <a:sym typeface="Titillium Web Light"/>
            </a:endParaRPr>
          </a:p>
        </p:txBody>
      </p:sp>
      <p:sp>
        <p:nvSpPr>
          <p:cNvPr id="4270" name="Google Shape;4270;p55"/>
          <p:cNvSpPr/>
          <p:nvPr/>
        </p:nvSpPr>
        <p:spPr>
          <a:xfrm>
            <a:off x="4479189" y="2037125"/>
            <a:ext cx="2133000" cy="2133000"/>
          </a:xfrm>
          <a:prstGeom prst="ellipse">
            <a:avLst/>
          </a:prstGeom>
          <a:noFill/>
          <a:ln w="76200" cap="flat" cmpd="sng">
            <a:solidFill>
              <a:srgbClr val="0B87A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3B55"/>
                </a:solidFill>
                <a:latin typeface="Titillium Web Light"/>
                <a:ea typeface="Titillium Web Light"/>
                <a:cs typeface="Titillium Web Light"/>
                <a:sym typeface="Titillium Web Light"/>
              </a:rPr>
              <a:t>Black</a:t>
            </a:r>
            <a:endParaRPr sz="1800" b="0" i="0" u="none" strike="noStrike" cap="none">
              <a:solidFill>
                <a:srgbClr val="003B55"/>
              </a:solidFill>
              <a:latin typeface="Titillium Web Light"/>
              <a:ea typeface="Titillium Web Light"/>
              <a:cs typeface="Titillium Web Light"/>
              <a:sym typeface="Titillium Web Light"/>
            </a:endParaRPr>
          </a:p>
        </p:txBody>
      </p:sp>
      <p:sp>
        <p:nvSpPr>
          <p:cNvPr id="4271" name="Google Shape;4271;p55"/>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n"/>
              <a:t>44</a:t>
            </a:fld>
            <a:endParaRPr/>
          </a:p>
        </p:txBody>
      </p:sp>
    </p:spTree>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4275"/>
        <p:cNvGrpSpPr/>
        <p:nvPr/>
      </p:nvGrpSpPr>
      <p:grpSpPr>
        <a:xfrm>
          <a:off x="0" y="0"/>
          <a:ext cx="0" cy="0"/>
          <a:chOff x="0" y="0"/>
          <a:chExt cx="0" cy="0"/>
        </a:xfrm>
      </p:grpSpPr>
      <p:sp>
        <p:nvSpPr>
          <p:cNvPr id="4276" name="Google Shape;4276;p56"/>
          <p:cNvSpPr txBox="1">
            <a:spLocks noGrp="1"/>
          </p:cNvSpPr>
          <p:nvPr>
            <p:ph type="title"/>
          </p:nvPr>
        </p:nvSpPr>
        <p:spPr>
          <a:xfrm>
            <a:off x="718300" y="739375"/>
            <a:ext cx="6761100" cy="857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AND TABLES TO COMPARE DATA</a:t>
            </a:r>
            <a:endParaRPr/>
          </a:p>
        </p:txBody>
      </p:sp>
      <p:graphicFrame>
        <p:nvGraphicFramePr>
          <p:cNvPr id="4277" name="Google Shape;4277;p56"/>
          <p:cNvGraphicFramePr/>
          <p:nvPr/>
        </p:nvGraphicFramePr>
        <p:xfrm>
          <a:off x="841600" y="1945481"/>
          <a:ext cx="3000000" cy="3000000"/>
        </p:xfrm>
        <a:graphic>
          <a:graphicData uri="http://schemas.openxmlformats.org/drawingml/2006/table">
            <a:tbl>
              <a:tblPr>
                <a:noFill/>
                <a:tableStyleId>{4266D6B0-B201-490D-BE16-2CC478B855F3}</a:tableStyleId>
              </a:tblPr>
              <a:tblGrid>
                <a:gridCol w="1553100">
                  <a:extLst>
                    <a:ext uri="{9D8B030D-6E8A-4147-A177-3AD203B41FA5}">
                      <a16:colId xmlns:a16="http://schemas.microsoft.com/office/drawing/2014/main" val="20000"/>
                    </a:ext>
                  </a:extLst>
                </a:gridCol>
                <a:gridCol w="1553100">
                  <a:extLst>
                    <a:ext uri="{9D8B030D-6E8A-4147-A177-3AD203B41FA5}">
                      <a16:colId xmlns:a16="http://schemas.microsoft.com/office/drawing/2014/main" val="20001"/>
                    </a:ext>
                  </a:extLst>
                </a:gridCol>
                <a:gridCol w="1553100">
                  <a:extLst>
                    <a:ext uri="{9D8B030D-6E8A-4147-A177-3AD203B41FA5}">
                      <a16:colId xmlns:a16="http://schemas.microsoft.com/office/drawing/2014/main" val="20002"/>
                    </a:ext>
                  </a:extLst>
                </a:gridCol>
                <a:gridCol w="1553100">
                  <a:extLst>
                    <a:ext uri="{9D8B030D-6E8A-4147-A177-3AD203B41FA5}">
                      <a16:colId xmlns:a16="http://schemas.microsoft.com/office/drawing/2014/main" val="20003"/>
                    </a:ext>
                  </a:extLst>
                </a:gridCol>
              </a:tblGrid>
              <a:tr h="61637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FFFFFF"/>
                        </a:solidFill>
                        <a:latin typeface="Titillium Web Light"/>
                        <a:ea typeface="Titillium Web Light"/>
                        <a:cs typeface="Titillium Web Light"/>
                        <a:sym typeface="Titillium Web Light"/>
                      </a:endParaRPr>
                    </a:p>
                  </a:txBody>
                  <a:tcPr marL="91425" marR="91425" marT="68575" marB="68575"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0B87A1"/>
                      </a:solidFill>
                      <a:prstDash val="solid"/>
                      <a:round/>
                      <a:headEnd type="none" w="sm" len="sm"/>
                      <a:tailEnd type="none" w="sm" len="sm"/>
                    </a:lnT>
                    <a:lnB w="9525" cap="flat" cmpd="sng">
                      <a:solidFill>
                        <a:srgbClr val="0B87A1"/>
                      </a:solidFill>
                      <a:prstDash val="solid"/>
                      <a:round/>
                      <a:headEnd type="none" w="sm" len="sm"/>
                      <a:tailEnd type="none" w="sm" len="sm"/>
                    </a:lnB>
                    <a:solidFill>
                      <a:srgbClr val="80BFB7"/>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rgbClr val="FFFFFF"/>
                          </a:solidFill>
                          <a:latin typeface="Titillium Web Light"/>
                          <a:ea typeface="Titillium Web Light"/>
                          <a:cs typeface="Titillium Web Light"/>
                          <a:sym typeface="Titillium Web Light"/>
                        </a:rPr>
                        <a:t>A</a:t>
                      </a:r>
                      <a:endParaRPr sz="1100" u="none" strike="noStrike" cap="none">
                        <a:solidFill>
                          <a:srgbClr val="FFFFFF"/>
                        </a:solidFill>
                        <a:latin typeface="Titillium Web Light"/>
                        <a:ea typeface="Titillium Web Light"/>
                        <a:cs typeface="Titillium Web Light"/>
                        <a:sym typeface="Titillium Web Light"/>
                      </a:endParaRPr>
                    </a:p>
                  </a:txBody>
                  <a:tcPr marL="91425" marR="91425" marT="68575" marB="68575"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0B87A1"/>
                      </a:solidFill>
                      <a:prstDash val="solid"/>
                      <a:round/>
                      <a:headEnd type="none" w="sm" len="sm"/>
                      <a:tailEnd type="none" w="sm" len="sm"/>
                    </a:lnT>
                    <a:lnB w="9525" cap="flat" cmpd="sng">
                      <a:solidFill>
                        <a:srgbClr val="0B87A1"/>
                      </a:solidFill>
                      <a:prstDash val="solid"/>
                      <a:round/>
                      <a:headEnd type="none" w="sm" len="sm"/>
                      <a:tailEnd type="none" w="sm" len="sm"/>
                    </a:lnB>
                    <a:solidFill>
                      <a:srgbClr val="80BFB7"/>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rgbClr val="FFFFFF"/>
                          </a:solidFill>
                          <a:latin typeface="Titillium Web Light"/>
                          <a:ea typeface="Titillium Web Light"/>
                          <a:cs typeface="Titillium Web Light"/>
                          <a:sym typeface="Titillium Web Light"/>
                        </a:rPr>
                        <a:t>B</a:t>
                      </a:r>
                      <a:endParaRPr sz="1100" u="none" strike="noStrike" cap="none">
                        <a:solidFill>
                          <a:srgbClr val="FFFFFF"/>
                        </a:solidFill>
                        <a:latin typeface="Titillium Web Light"/>
                        <a:ea typeface="Titillium Web Light"/>
                        <a:cs typeface="Titillium Web Light"/>
                        <a:sym typeface="Titillium Web Light"/>
                      </a:endParaRPr>
                    </a:p>
                  </a:txBody>
                  <a:tcPr marL="91425" marR="91425" marT="68575" marB="68575"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0B87A1"/>
                      </a:solidFill>
                      <a:prstDash val="solid"/>
                      <a:round/>
                      <a:headEnd type="none" w="sm" len="sm"/>
                      <a:tailEnd type="none" w="sm" len="sm"/>
                    </a:lnT>
                    <a:lnB w="9525" cap="flat" cmpd="sng">
                      <a:solidFill>
                        <a:srgbClr val="0B87A1"/>
                      </a:solidFill>
                      <a:prstDash val="solid"/>
                      <a:round/>
                      <a:headEnd type="none" w="sm" len="sm"/>
                      <a:tailEnd type="none" w="sm" len="sm"/>
                    </a:lnB>
                    <a:solidFill>
                      <a:srgbClr val="80BFB7"/>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rgbClr val="FFFFFF"/>
                          </a:solidFill>
                          <a:latin typeface="Titillium Web Light"/>
                          <a:ea typeface="Titillium Web Light"/>
                          <a:cs typeface="Titillium Web Light"/>
                          <a:sym typeface="Titillium Web Light"/>
                        </a:rPr>
                        <a:t>C</a:t>
                      </a:r>
                      <a:endParaRPr sz="1100" u="none" strike="noStrike" cap="none">
                        <a:solidFill>
                          <a:srgbClr val="FFFFFF"/>
                        </a:solidFill>
                        <a:latin typeface="Titillium Web Light"/>
                        <a:ea typeface="Titillium Web Light"/>
                        <a:cs typeface="Titillium Web Light"/>
                        <a:sym typeface="Titillium Web Light"/>
                      </a:endParaRPr>
                    </a:p>
                  </a:txBody>
                  <a:tcPr marL="91425" marR="91425" marT="68575" marB="68575"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0B87A1"/>
                      </a:solidFill>
                      <a:prstDash val="solid"/>
                      <a:round/>
                      <a:headEnd type="none" w="sm" len="sm"/>
                      <a:tailEnd type="none" w="sm" len="sm"/>
                    </a:lnT>
                    <a:lnB w="9525" cap="flat" cmpd="sng">
                      <a:solidFill>
                        <a:srgbClr val="0B87A1"/>
                      </a:solidFill>
                      <a:prstDash val="solid"/>
                      <a:round/>
                      <a:headEnd type="none" w="sm" len="sm"/>
                      <a:tailEnd type="none" w="sm" len="sm"/>
                    </a:lnB>
                    <a:solidFill>
                      <a:srgbClr val="80BFB7"/>
                    </a:solidFill>
                  </a:tcPr>
                </a:tc>
                <a:extLst>
                  <a:ext uri="{0D108BD9-81ED-4DB2-BD59-A6C34878D82A}">
                    <a16:rowId xmlns:a16="http://schemas.microsoft.com/office/drawing/2014/main" val="10000"/>
                  </a:ext>
                </a:extLst>
              </a:tr>
              <a:tr h="616375">
                <a:tc>
                  <a:txBody>
                    <a:bodyPr/>
                    <a:lstStyle/>
                    <a:p>
                      <a:pPr marL="0" marR="0" lvl="0" indent="0" algn="r" rtl="0">
                        <a:lnSpc>
                          <a:spcPct val="100000"/>
                        </a:lnSpc>
                        <a:spcBef>
                          <a:spcPts val="0"/>
                        </a:spcBef>
                        <a:spcAft>
                          <a:spcPts val="0"/>
                        </a:spcAft>
                        <a:buClr>
                          <a:srgbClr val="000000"/>
                        </a:buClr>
                        <a:buSzPts val="1100"/>
                        <a:buFont typeface="Arial"/>
                        <a:buNone/>
                      </a:pPr>
                      <a:r>
                        <a:rPr lang="en" sz="1100" u="none" strike="noStrike" cap="none">
                          <a:solidFill>
                            <a:srgbClr val="0B87A1"/>
                          </a:solidFill>
                          <a:latin typeface="Titillium Web Light"/>
                          <a:ea typeface="Titillium Web Light"/>
                          <a:cs typeface="Titillium Web Light"/>
                          <a:sym typeface="Titillium Web Light"/>
                        </a:rPr>
                        <a:t>Yellow</a:t>
                      </a:r>
                      <a:endParaRPr sz="1100" u="none" strike="noStrike" cap="none">
                        <a:solidFill>
                          <a:srgbClr val="0B87A1"/>
                        </a:solidFill>
                        <a:latin typeface="Titillium Web Light"/>
                        <a:ea typeface="Titillium Web Light"/>
                        <a:cs typeface="Titillium Web Light"/>
                        <a:sym typeface="Titillium Web Light"/>
                      </a:endParaRPr>
                    </a:p>
                  </a:txBody>
                  <a:tcPr marL="91425" marR="91425" marT="68575" marB="68575"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0B87A1"/>
                      </a:solidFill>
                      <a:prstDash val="solid"/>
                      <a:round/>
                      <a:headEnd type="none" w="sm" len="sm"/>
                      <a:tailEnd type="none" w="sm" len="sm"/>
                    </a:lnT>
                    <a:lnB w="9525" cap="flat" cmpd="sng">
                      <a:solidFill>
                        <a:srgbClr val="80BFB7"/>
                      </a:solidFill>
                      <a:prstDash val="solid"/>
                      <a:round/>
                      <a:headEnd type="none" w="sm" len="sm"/>
                      <a:tailEnd type="none" w="sm" len="sm"/>
                    </a:lnB>
                    <a:solidFill>
                      <a:srgbClr val="D3EB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rgbClr val="003B55"/>
                          </a:solidFill>
                          <a:latin typeface="Titillium Web"/>
                          <a:ea typeface="Titillium Web"/>
                          <a:cs typeface="Titillium Web"/>
                          <a:sym typeface="Titillium Web"/>
                        </a:rPr>
                        <a:t>10</a:t>
                      </a:r>
                      <a:endParaRPr sz="1400" b="1" u="none" strike="noStrike" cap="none">
                        <a:solidFill>
                          <a:srgbClr val="003B55"/>
                        </a:solidFill>
                        <a:latin typeface="Titillium Web"/>
                        <a:ea typeface="Titillium Web"/>
                        <a:cs typeface="Titillium Web"/>
                        <a:sym typeface="Titillium Web"/>
                      </a:endParaRPr>
                    </a:p>
                  </a:txBody>
                  <a:tcPr marL="91425" marR="91425" marT="68575" marB="68575"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0B87A1"/>
                      </a:solidFill>
                      <a:prstDash val="solid"/>
                      <a:round/>
                      <a:headEnd type="none" w="sm" len="sm"/>
                      <a:tailEnd type="none" w="sm" len="sm"/>
                    </a:lnT>
                    <a:lnB w="9525" cap="flat" cmpd="sng">
                      <a:solidFill>
                        <a:srgbClr val="80BFB7"/>
                      </a:solidFill>
                      <a:prstDash val="solid"/>
                      <a:round/>
                      <a:headEnd type="none" w="sm" len="sm"/>
                      <a:tailEnd type="none" w="sm" len="sm"/>
                    </a:lnB>
                    <a:solidFill>
                      <a:srgbClr val="D3EB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rgbClr val="003B55"/>
                          </a:solidFill>
                          <a:latin typeface="Titillium Web"/>
                          <a:ea typeface="Titillium Web"/>
                          <a:cs typeface="Titillium Web"/>
                          <a:sym typeface="Titillium Web"/>
                        </a:rPr>
                        <a:t>20</a:t>
                      </a:r>
                      <a:endParaRPr sz="1400" b="1" u="none" strike="noStrike" cap="none">
                        <a:solidFill>
                          <a:srgbClr val="003B55"/>
                        </a:solidFill>
                        <a:latin typeface="Titillium Web"/>
                        <a:ea typeface="Titillium Web"/>
                        <a:cs typeface="Titillium Web"/>
                        <a:sym typeface="Titillium Web"/>
                      </a:endParaRPr>
                    </a:p>
                  </a:txBody>
                  <a:tcPr marL="91425" marR="91425" marT="68575" marB="68575"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0B87A1"/>
                      </a:solidFill>
                      <a:prstDash val="solid"/>
                      <a:round/>
                      <a:headEnd type="none" w="sm" len="sm"/>
                      <a:tailEnd type="none" w="sm" len="sm"/>
                    </a:lnT>
                    <a:lnB w="9525" cap="flat" cmpd="sng">
                      <a:solidFill>
                        <a:srgbClr val="80BFB7"/>
                      </a:solidFill>
                      <a:prstDash val="solid"/>
                      <a:round/>
                      <a:headEnd type="none" w="sm" len="sm"/>
                      <a:tailEnd type="none" w="sm" len="sm"/>
                    </a:lnB>
                    <a:solidFill>
                      <a:srgbClr val="D3EB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rgbClr val="003B55"/>
                          </a:solidFill>
                          <a:latin typeface="Titillium Web"/>
                          <a:ea typeface="Titillium Web"/>
                          <a:cs typeface="Titillium Web"/>
                          <a:sym typeface="Titillium Web"/>
                        </a:rPr>
                        <a:t>7</a:t>
                      </a:r>
                      <a:endParaRPr sz="1400" b="1" u="none" strike="noStrike" cap="none">
                        <a:solidFill>
                          <a:srgbClr val="003B55"/>
                        </a:solidFill>
                        <a:latin typeface="Titillium Web"/>
                        <a:ea typeface="Titillium Web"/>
                        <a:cs typeface="Titillium Web"/>
                        <a:sym typeface="Titillium Web"/>
                      </a:endParaRPr>
                    </a:p>
                  </a:txBody>
                  <a:tcPr marL="91425" marR="91425" marT="68575" marB="68575"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0B87A1"/>
                      </a:solidFill>
                      <a:prstDash val="solid"/>
                      <a:round/>
                      <a:headEnd type="none" w="sm" len="sm"/>
                      <a:tailEnd type="none" w="sm" len="sm"/>
                    </a:lnT>
                    <a:lnB w="9525" cap="flat" cmpd="sng">
                      <a:solidFill>
                        <a:srgbClr val="80BFB7"/>
                      </a:solidFill>
                      <a:prstDash val="solid"/>
                      <a:round/>
                      <a:headEnd type="none" w="sm" len="sm"/>
                      <a:tailEnd type="none" w="sm" len="sm"/>
                    </a:lnB>
                    <a:solidFill>
                      <a:srgbClr val="D3EBD5"/>
                    </a:solidFill>
                  </a:tcPr>
                </a:tc>
                <a:extLst>
                  <a:ext uri="{0D108BD9-81ED-4DB2-BD59-A6C34878D82A}">
                    <a16:rowId xmlns:a16="http://schemas.microsoft.com/office/drawing/2014/main" val="10001"/>
                  </a:ext>
                </a:extLst>
              </a:tr>
              <a:tr h="616375">
                <a:tc>
                  <a:txBody>
                    <a:bodyPr/>
                    <a:lstStyle/>
                    <a:p>
                      <a:pPr marL="0" marR="0" lvl="0" indent="0" algn="r" rtl="0">
                        <a:lnSpc>
                          <a:spcPct val="100000"/>
                        </a:lnSpc>
                        <a:spcBef>
                          <a:spcPts val="0"/>
                        </a:spcBef>
                        <a:spcAft>
                          <a:spcPts val="0"/>
                        </a:spcAft>
                        <a:buClr>
                          <a:srgbClr val="000000"/>
                        </a:buClr>
                        <a:buSzPts val="1100"/>
                        <a:buFont typeface="Arial"/>
                        <a:buNone/>
                      </a:pPr>
                      <a:r>
                        <a:rPr lang="en" sz="1100" u="none" strike="noStrike" cap="none">
                          <a:solidFill>
                            <a:srgbClr val="0B87A1"/>
                          </a:solidFill>
                          <a:latin typeface="Titillium Web Light"/>
                          <a:ea typeface="Titillium Web Light"/>
                          <a:cs typeface="Titillium Web Light"/>
                          <a:sym typeface="Titillium Web Light"/>
                        </a:rPr>
                        <a:t>Blue</a:t>
                      </a:r>
                      <a:endParaRPr sz="1100" u="none" strike="noStrike" cap="none">
                        <a:solidFill>
                          <a:srgbClr val="0B87A1"/>
                        </a:solidFill>
                        <a:latin typeface="Titillium Web Light"/>
                        <a:ea typeface="Titillium Web Light"/>
                        <a:cs typeface="Titillium Web Light"/>
                        <a:sym typeface="Titillium Web Light"/>
                      </a:endParaRPr>
                    </a:p>
                  </a:txBody>
                  <a:tcPr marL="91425" marR="91425" marT="68575" marB="68575"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80BFB7"/>
                      </a:solidFill>
                      <a:prstDash val="solid"/>
                      <a:round/>
                      <a:headEnd type="none" w="sm" len="sm"/>
                      <a:tailEnd type="none" w="sm" len="sm"/>
                    </a:lnT>
                    <a:lnB w="9525" cap="flat" cmpd="sng">
                      <a:solidFill>
                        <a:srgbClr val="80BFB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rgbClr val="003B55"/>
                          </a:solidFill>
                          <a:latin typeface="Titillium Web"/>
                          <a:ea typeface="Titillium Web"/>
                          <a:cs typeface="Titillium Web"/>
                          <a:sym typeface="Titillium Web"/>
                        </a:rPr>
                        <a:t>30</a:t>
                      </a:r>
                      <a:endParaRPr sz="1400" b="1" u="none" strike="noStrike" cap="none">
                        <a:solidFill>
                          <a:srgbClr val="003B55"/>
                        </a:solidFill>
                        <a:latin typeface="Titillium Web"/>
                        <a:ea typeface="Titillium Web"/>
                        <a:cs typeface="Titillium Web"/>
                        <a:sym typeface="Titillium Web"/>
                      </a:endParaRPr>
                    </a:p>
                  </a:txBody>
                  <a:tcPr marL="91425" marR="91425" marT="68575" marB="68575"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80BFB7"/>
                      </a:solidFill>
                      <a:prstDash val="solid"/>
                      <a:round/>
                      <a:headEnd type="none" w="sm" len="sm"/>
                      <a:tailEnd type="none" w="sm" len="sm"/>
                    </a:lnT>
                    <a:lnB w="9525" cap="flat" cmpd="sng">
                      <a:solidFill>
                        <a:srgbClr val="80BFB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rgbClr val="003B55"/>
                          </a:solidFill>
                          <a:latin typeface="Titillium Web"/>
                          <a:ea typeface="Titillium Web"/>
                          <a:cs typeface="Titillium Web"/>
                          <a:sym typeface="Titillium Web"/>
                        </a:rPr>
                        <a:t>15</a:t>
                      </a:r>
                      <a:endParaRPr sz="1400" b="1" u="none" strike="noStrike" cap="none">
                        <a:solidFill>
                          <a:srgbClr val="003B55"/>
                        </a:solidFill>
                        <a:latin typeface="Titillium Web"/>
                        <a:ea typeface="Titillium Web"/>
                        <a:cs typeface="Titillium Web"/>
                        <a:sym typeface="Titillium Web"/>
                      </a:endParaRPr>
                    </a:p>
                  </a:txBody>
                  <a:tcPr marL="91425" marR="91425" marT="68575" marB="68575"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80BFB7"/>
                      </a:solidFill>
                      <a:prstDash val="solid"/>
                      <a:round/>
                      <a:headEnd type="none" w="sm" len="sm"/>
                      <a:tailEnd type="none" w="sm" len="sm"/>
                    </a:lnT>
                    <a:lnB w="9525" cap="flat" cmpd="sng">
                      <a:solidFill>
                        <a:srgbClr val="80BFB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rgbClr val="003B55"/>
                          </a:solidFill>
                          <a:latin typeface="Titillium Web"/>
                          <a:ea typeface="Titillium Web"/>
                          <a:cs typeface="Titillium Web"/>
                          <a:sym typeface="Titillium Web"/>
                        </a:rPr>
                        <a:t>10</a:t>
                      </a:r>
                      <a:endParaRPr sz="1400" b="1" u="none" strike="noStrike" cap="none">
                        <a:solidFill>
                          <a:srgbClr val="003B55"/>
                        </a:solidFill>
                        <a:latin typeface="Titillium Web"/>
                        <a:ea typeface="Titillium Web"/>
                        <a:cs typeface="Titillium Web"/>
                        <a:sym typeface="Titillium Web"/>
                      </a:endParaRPr>
                    </a:p>
                  </a:txBody>
                  <a:tcPr marL="91425" marR="91425" marT="68575" marB="68575"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80BFB7"/>
                      </a:solidFill>
                      <a:prstDash val="solid"/>
                      <a:round/>
                      <a:headEnd type="none" w="sm" len="sm"/>
                      <a:tailEnd type="none" w="sm" len="sm"/>
                    </a:lnT>
                    <a:lnB w="9525" cap="flat" cmpd="sng">
                      <a:solidFill>
                        <a:srgbClr val="80BFB7"/>
                      </a:solidFill>
                      <a:prstDash val="solid"/>
                      <a:round/>
                      <a:headEnd type="none" w="sm" len="sm"/>
                      <a:tailEnd type="none" w="sm" len="sm"/>
                    </a:lnB>
                  </a:tcPr>
                </a:tc>
                <a:extLst>
                  <a:ext uri="{0D108BD9-81ED-4DB2-BD59-A6C34878D82A}">
                    <a16:rowId xmlns:a16="http://schemas.microsoft.com/office/drawing/2014/main" val="10002"/>
                  </a:ext>
                </a:extLst>
              </a:tr>
              <a:tr h="616375">
                <a:tc>
                  <a:txBody>
                    <a:bodyPr/>
                    <a:lstStyle/>
                    <a:p>
                      <a:pPr marL="0" marR="0" lvl="0" indent="0" algn="r" rtl="0">
                        <a:lnSpc>
                          <a:spcPct val="100000"/>
                        </a:lnSpc>
                        <a:spcBef>
                          <a:spcPts val="0"/>
                        </a:spcBef>
                        <a:spcAft>
                          <a:spcPts val="0"/>
                        </a:spcAft>
                        <a:buClr>
                          <a:srgbClr val="000000"/>
                        </a:buClr>
                        <a:buSzPts val="1100"/>
                        <a:buFont typeface="Arial"/>
                        <a:buNone/>
                      </a:pPr>
                      <a:r>
                        <a:rPr lang="en" sz="1100" u="none" strike="noStrike" cap="none">
                          <a:solidFill>
                            <a:srgbClr val="0B87A1"/>
                          </a:solidFill>
                          <a:latin typeface="Titillium Web Light"/>
                          <a:ea typeface="Titillium Web Light"/>
                          <a:cs typeface="Titillium Web Light"/>
                          <a:sym typeface="Titillium Web Light"/>
                        </a:rPr>
                        <a:t>Orange</a:t>
                      </a:r>
                      <a:endParaRPr sz="1100" u="none" strike="noStrike" cap="none">
                        <a:solidFill>
                          <a:srgbClr val="0B87A1"/>
                        </a:solidFill>
                        <a:latin typeface="Titillium Web Light"/>
                        <a:ea typeface="Titillium Web Light"/>
                        <a:cs typeface="Titillium Web Light"/>
                        <a:sym typeface="Titillium Web Light"/>
                      </a:endParaRPr>
                    </a:p>
                  </a:txBody>
                  <a:tcPr marL="91425" marR="91425" marT="68575" marB="68575"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80BFB7"/>
                      </a:solidFill>
                      <a:prstDash val="solid"/>
                      <a:round/>
                      <a:headEnd type="none" w="sm" len="sm"/>
                      <a:tailEnd type="none" w="sm" len="sm"/>
                    </a:lnT>
                    <a:lnB w="9525" cap="flat" cmpd="sng">
                      <a:solidFill>
                        <a:srgbClr val="80BFB7"/>
                      </a:solidFill>
                      <a:prstDash val="solid"/>
                      <a:round/>
                      <a:headEnd type="none" w="sm" len="sm"/>
                      <a:tailEnd type="none" w="sm" len="sm"/>
                    </a:lnB>
                    <a:solidFill>
                      <a:srgbClr val="D3EB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rgbClr val="003B55"/>
                          </a:solidFill>
                          <a:latin typeface="Titillium Web"/>
                          <a:ea typeface="Titillium Web"/>
                          <a:cs typeface="Titillium Web"/>
                          <a:sym typeface="Titillium Web"/>
                        </a:rPr>
                        <a:t>5</a:t>
                      </a:r>
                      <a:endParaRPr sz="1400" b="1" u="none" strike="noStrike" cap="none">
                        <a:solidFill>
                          <a:srgbClr val="003B55"/>
                        </a:solidFill>
                        <a:latin typeface="Titillium Web"/>
                        <a:ea typeface="Titillium Web"/>
                        <a:cs typeface="Titillium Web"/>
                        <a:sym typeface="Titillium Web"/>
                      </a:endParaRPr>
                    </a:p>
                  </a:txBody>
                  <a:tcPr marL="91425" marR="91425" marT="68575" marB="68575"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80BFB7"/>
                      </a:solidFill>
                      <a:prstDash val="solid"/>
                      <a:round/>
                      <a:headEnd type="none" w="sm" len="sm"/>
                      <a:tailEnd type="none" w="sm" len="sm"/>
                    </a:lnT>
                    <a:lnB w="9525" cap="flat" cmpd="sng">
                      <a:solidFill>
                        <a:srgbClr val="80BFB7"/>
                      </a:solidFill>
                      <a:prstDash val="solid"/>
                      <a:round/>
                      <a:headEnd type="none" w="sm" len="sm"/>
                      <a:tailEnd type="none" w="sm" len="sm"/>
                    </a:lnB>
                    <a:solidFill>
                      <a:srgbClr val="D3EB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rgbClr val="003B55"/>
                          </a:solidFill>
                          <a:latin typeface="Titillium Web"/>
                          <a:ea typeface="Titillium Web"/>
                          <a:cs typeface="Titillium Web"/>
                          <a:sym typeface="Titillium Web"/>
                        </a:rPr>
                        <a:t>24</a:t>
                      </a:r>
                      <a:endParaRPr sz="1400" b="1" u="none" strike="noStrike" cap="none">
                        <a:solidFill>
                          <a:srgbClr val="003B55"/>
                        </a:solidFill>
                        <a:latin typeface="Titillium Web"/>
                        <a:ea typeface="Titillium Web"/>
                        <a:cs typeface="Titillium Web"/>
                        <a:sym typeface="Titillium Web"/>
                      </a:endParaRPr>
                    </a:p>
                  </a:txBody>
                  <a:tcPr marL="91425" marR="91425" marT="68575" marB="68575"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80BFB7"/>
                      </a:solidFill>
                      <a:prstDash val="solid"/>
                      <a:round/>
                      <a:headEnd type="none" w="sm" len="sm"/>
                      <a:tailEnd type="none" w="sm" len="sm"/>
                    </a:lnT>
                    <a:lnB w="9525" cap="flat" cmpd="sng">
                      <a:solidFill>
                        <a:srgbClr val="80BFB7"/>
                      </a:solidFill>
                      <a:prstDash val="solid"/>
                      <a:round/>
                      <a:headEnd type="none" w="sm" len="sm"/>
                      <a:tailEnd type="none" w="sm" len="sm"/>
                    </a:lnB>
                    <a:solidFill>
                      <a:srgbClr val="D3EBD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rgbClr val="003B55"/>
                          </a:solidFill>
                          <a:latin typeface="Titillium Web"/>
                          <a:ea typeface="Titillium Web"/>
                          <a:cs typeface="Titillium Web"/>
                          <a:sym typeface="Titillium Web"/>
                        </a:rPr>
                        <a:t>16</a:t>
                      </a:r>
                      <a:endParaRPr sz="1400" b="1" u="none" strike="noStrike" cap="none">
                        <a:solidFill>
                          <a:srgbClr val="003B55"/>
                        </a:solidFill>
                        <a:latin typeface="Titillium Web"/>
                        <a:ea typeface="Titillium Web"/>
                        <a:cs typeface="Titillium Web"/>
                        <a:sym typeface="Titillium Web"/>
                      </a:endParaRPr>
                    </a:p>
                  </a:txBody>
                  <a:tcPr marL="91425" marR="91425" marT="68575" marB="68575"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80BFB7"/>
                      </a:solidFill>
                      <a:prstDash val="solid"/>
                      <a:round/>
                      <a:headEnd type="none" w="sm" len="sm"/>
                      <a:tailEnd type="none" w="sm" len="sm"/>
                    </a:lnT>
                    <a:lnB w="9525" cap="flat" cmpd="sng">
                      <a:solidFill>
                        <a:srgbClr val="80BFB7"/>
                      </a:solidFill>
                      <a:prstDash val="solid"/>
                      <a:round/>
                      <a:headEnd type="none" w="sm" len="sm"/>
                      <a:tailEnd type="none" w="sm" len="sm"/>
                    </a:lnB>
                    <a:solidFill>
                      <a:srgbClr val="D3EBD5"/>
                    </a:solidFill>
                  </a:tcPr>
                </a:tc>
                <a:extLst>
                  <a:ext uri="{0D108BD9-81ED-4DB2-BD59-A6C34878D82A}">
                    <a16:rowId xmlns:a16="http://schemas.microsoft.com/office/drawing/2014/main" val="10003"/>
                  </a:ext>
                </a:extLst>
              </a:tr>
            </a:tbl>
          </a:graphicData>
        </a:graphic>
      </p:graphicFrame>
      <p:sp>
        <p:nvSpPr>
          <p:cNvPr id="4278" name="Google Shape;4278;p56"/>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n"/>
              <a:t>45</a:t>
            </a:fld>
            <a:endParaRPr/>
          </a:p>
        </p:txBody>
      </p:sp>
    </p:spTree>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4282"/>
        <p:cNvGrpSpPr/>
        <p:nvPr/>
      </p:nvGrpSpPr>
      <p:grpSpPr>
        <a:xfrm>
          <a:off x="0" y="0"/>
          <a:ext cx="0" cy="0"/>
          <a:chOff x="0" y="0"/>
          <a:chExt cx="0" cy="0"/>
        </a:xfrm>
      </p:grpSpPr>
      <p:sp>
        <p:nvSpPr>
          <p:cNvPr id="4283" name="Google Shape;4283;p57"/>
          <p:cNvSpPr/>
          <p:nvPr/>
        </p:nvSpPr>
        <p:spPr>
          <a:xfrm>
            <a:off x="718300" y="1039554"/>
            <a:ext cx="7278052" cy="3467104"/>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0B87A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4" name="Google Shape;4284;p57"/>
          <p:cNvSpPr txBox="1">
            <a:spLocks noGrp="1"/>
          </p:cNvSpPr>
          <p:nvPr>
            <p:ph type="title" idx="4294967295"/>
          </p:nvPr>
        </p:nvSpPr>
        <p:spPr>
          <a:xfrm>
            <a:off x="718300" y="129775"/>
            <a:ext cx="6761100" cy="857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solidFill>
                  <a:srgbClr val="D3EBD5"/>
                </a:solidFill>
              </a:rPr>
              <a:t>MAPS</a:t>
            </a:r>
            <a:endParaRPr>
              <a:solidFill>
                <a:srgbClr val="D3EBD5"/>
              </a:solidFill>
            </a:endParaRPr>
          </a:p>
        </p:txBody>
      </p:sp>
      <p:sp>
        <p:nvSpPr>
          <p:cNvPr id="4285" name="Google Shape;4285;p57"/>
          <p:cNvSpPr/>
          <p:nvPr/>
        </p:nvSpPr>
        <p:spPr>
          <a:xfrm>
            <a:off x="1985850" y="1830500"/>
            <a:ext cx="718200" cy="202500"/>
          </a:xfrm>
          <a:prstGeom prst="wedgeRectCallout">
            <a:avLst>
              <a:gd name="adj1" fmla="val -21428"/>
              <a:gd name="adj2" fmla="val 84287"/>
            </a:avLst>
          </a:prstGeom>
          <a:solidFill>
            <a:srgbClr val="D3EB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3B55"/>
                </a:solidFill>
                <a:latin typeface="Titillium Web Light"/>
                <a:ea typeface="Titillium Web Light"/>
                <a:cs typeface="Titillium Web Light"/>
                <a:sym typeface="Titillium Web Light"/>
              </a:rPr>
              <a:t>our office</a:t>
            </a:r>
            <a:endParaRPr sz="1000" b="0" i="0" u="none" strike="noStrike" cap="none">
              <a:solidFill>
                <a:srgbClr val="003B55"/>
              </a:solidFill>
              <a:latin typeface="Titillium Web Light"/>
              <a:ea typeface="Titillium Web Light"/>
              <a:cs typeface="Titillium Web Light"/>
              <a:sym typeface="Titillium Web Light"/>
            </a:endParaRPr>
          </a:p>
        </p:txBody>
      </p:sp>
      <p:sp>
        <p:nvSpPr>
          <p:cNvPr id="4286" name="Google Shape;4286;p57"/>
          <p:cNvSpPr/>
          <p:nvPr/>
        </p:nvSpPr>
        <p:spPr>
          <a:xfrm>
            <a:off x="1273375" y="2146100"/>
            <a:ext cx="121500" cy="121500"/>
          </a:xfrm>
          <a:prstGeom prst="frame">
            <a:avLst>
              <a:gd name="adj1" fmla="val 29444"/>
            </a:avLst>
          </a:prstGeom>
          <a:solidFill>
            <a:srgbClr val="D3EB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7" name="Google Shape;4287;p57"/>
          <p:cNvSpPr/>
          <p:nvPr/>
        </p:nvSpPr>
        <p:spPr>
          <a:xfrm>
            <a:off x="2877975" y="3507475"/>
            <a:ext cx="121500" cy="121500"/>
          </a:xfrm>
          <a:prstGeom prst="frame">
            <a:avLst>
              <a:gd name="adj1" fmla="val 29444"/>
            </a:avLst>
          </a:prstGeom>
          <a:solidFill>
            <a:srgbClr val="D3EB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8" name="Google Shape;4288;p57"/>
          <p:cNvSpPr/>
          <p:nvPr/>
        </p:nvSpPr>
        <p:spPr>
          <a:xfrm>
            <a:off x="3731425" y="1957300"/>
            <a:ext cx="121500" cy="121500"/>
          </a:xfrm>
          <a:prstGeom prst="frame">
            <a:avLst>
              <a:gd name="adj1" fmla="val 29444"/>
            </a:avLst>
          </a:prstGeom>
          <a:solidFill>
            <a:srgbClr val="D3EB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9" name="Google Shape;4289;p57"/>
          <p:cNvSpPr/>
          <p:nvPr/>
        </p:nvSpPr>
        <p:spPr>
          <a:xfrm>
            <a:off x="4391750" y="3905275"/>
            <a:ext cx="121500" cy="121500"/>
          </a:xfrm>
          <a:prstGeom prst="frame">
            <a:avLst>
              <a:gd name="adj1" fmla="val 29444"/>
            </a:avLst>
          </a:prstGeom>
          <a:solidFill>
            <a:srgbClr val="D3EB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0" name="Google Shape;4290;p57"/>
          <p:cNvSpPr/>
          <p:nvPr/>
        </p:nvSpPr>
        <p:spPr>
          <a:xfrm>
            <a:off x="6847625" y="3936050"/>
            <a:ext cx="121500" cy="121500"/>
          </a:xfrm>
          <a:prstGeom prst="frame">
            <a:avLst>
              <a:gd name="adj1" fmla="val 29444"/>
            </a:avLst>
          </a:prstGeom>
          <a:solidFill>
            <a:srgbClr val="D3EB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1" name="Google Shape;4291;p57"/>
          <p:cNvSpPr/>
          <p:nvPr/>
        </p:nvSpPr>
        <p:spPr>
          <a:xfrm>
            <a:off x="6298975" y="2428800"/>
            <a:ext cx="121500" cy="121500"/>
          </a:xfrm>
          <a:prstGeom prst="frame">
            <a:avLst>
              <a:gd name="adj1" fmla="val 29444"/>
            </a:avLst>
          </a:prstGeom>
          <a:solidFill>
            <a:srgbClr val="D3EB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2" name="Google Shape;4292;p57"/>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n"/>
              <a:t>46</a:t>
            </a:fld>
            <a:endParaRPr/>
          </a:p>
        </p:txBody>
      </p:sp>
    </p:spTree>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4296"/>
        <p:cNvGrpSpPr/>
        <p:nvPr/>
      </p:nvGrpSpPr>
      <p:grpSpPr>
        <a:xfrm>
          <a:off x="0" y="0"/>
          <a:ext cx="0" cy="0"/>
          <a:chOff x="0" y="0"/>
          <a:chExt cx="0" cy="0"/>
        </a:xfrm>
      </p:grpSpPr>
      <p:sp>
        <p:nvSpPr>
          <p:cNvPr id="4297" name="Google Shape;4297;p58"/>
          <p:cNvSpPr txBox="1">
            <a:spLocks noGrp="1"/>
          </p:cNvSpPr>
          <p:nvPr>
            <p:ph type="ctrTitle" idx="4294967295"/>
          </p:nvPr>
        </p:nvSpPr>
        <p:spPr>
          <a:xfrm>
            <a:off x="685800" y="1964350"/>
            <a:ext cx="6103200" cy="11598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2"/>
              </a:buClr>
              <a:buSzPts val="3600"/>
              <a:buFont typeface="Dosis ExtraLight"/>
              <a:buNone/>
            </a:pPr>
            <a:r>
              <a:rPr lang="en" sz="11000" b="0" i="0" u="none" strike="noStrike" cap="none">
                <a:solidFill>
                  <a:schemeClr val="dk2"/>
                </a:solidFill>
                <a:latin typeface="Dosis ExtraLight"/>
                <a:ea typeface="Dosis ExtraLight"/>
                <a:cs typeface="Dosis ExtraLight"/>
                <a:sym typeface="Dosis ExtraLight"/>
              </a:rPr>
              <a:t>89,526,124</a:t>
            </a:r>
            <a:endParaRPr sz="11000" b="0" i="0" u="none" strike="noStrike" cap="none">
              <a:solidFill>
                <a:schemeClr val="dk2"/>
              </a:solidFill>
              <a:latin typeface="Dosis ExtraLight"/>
              <a:ea typeface="Dosis ExtraLight"/>
              <a:cs typeface="Dosis ExtraLight"/>
              <a:sym typeface="Dosis ExtraLight"/>
            </a:endParaRPr>
          </a:p>
        </p:txBody>
      </p:sp>
      <p:sp>
        <p:nvSpPr>
          <p:cNvPr id="4298" name="Google Shape;4298;p58"/>
          <p:cNvSpPr txBox="1">
            <a:spLocks noGrp="1"/>
          </p:cNvSpPr>
          <p:nvPr>
            <p:ph type="subTitle" idx="4294967295"/>
          </p:nvPr>
        </p:nvSpPr>
        <p:spPr>
          <a:xfrm>
            <a:off x="685800" y="2840054"/>
            <a:ext cx="6103200" cy="78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accent1"/>
              </a:buClr>
              <a:buSzPts val="2400"/>
              <a:buFont typeface="Titillium Web Light"/>
              <a:buNone/>
            </a:pPr>
            <a:r>
              <a:rPr lang="en" sz="2400" b="0" i="0" u="none" strike="noStrike" cap="none">
                <a:solidFill>
                  <a:schemeClr val="dk1"/>
                </a:solidFill>
                <a:latin typeface="Titillium Web Light"/>
                <a:ea typeface="Titillium Web Light"/>
                <a:cs typeface="Titillium Web Light"/>
                <a:sym typeface="Titillium Web Light"/>
              </a:rPr>
              <a:t>Whoa! That’s a big number, aren’t you proud?</a:t>
            </a:r>
            <a:endParaRPr sz="2400" b="0" i="0" u="none" strike="noStrike" cap="none">
              <a:solidFill>
                <a:schemeClr val="dk1"/>
              </a:solidFill>
              <a:latin typeface="Titillium Web Light"/>
              <a:ea typeface="Titillium Web Light"/>
              <a:cs typeface="Titillium Web Light"/>
              <a:sym typeface="Titillium Web Light"/>
            </a:endParaRPr>
          </a:p>
        </p:txBody>
      </p:sp>
      <p:sp>
        <p:nvSpPr>
          <p:cNvPr id="4299" name="Google Shape;4299;p58"/>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n"/>
              <a:t>47</a:t>
            </a:fld>
            <a:endParaRPr/>
          </a:p>
        </p:txBody>
      </p:sp>
    </p:spTree>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4303"/>
        <p:cNvGrpSpPr/>
        <p:nvPr/>
      </p:nvGrpSpPr>
      <p:grpSpPr>
        <a:xfrm>
          <a:off x="0" y="0"/>
          <a:ext cx="0" cy="0"/>
          <a:chOff x="0" y="0"/>
          <a:chExt cx="0" cy="0"/>
        </a:xfrm>
      </p:grpSpPr>
      <p:sp>
        <p:nvSpPr>
          <p:cNvPr id="4304" name="Google Shape;4304;p59"/>
          <p:cNvSpPr txBox="1">
            <a:spLocks noGrp="1"/>
          </p:cNvSpPr>
          <p:nvPr>
            <p:ph type="ctrTitle" idx="4294967295"/>
          </p:nvPr>
        </p:nvSpPr>
        <p:spPr>
          <a:xfrm>
            <a:off x="685800" y="571800"/>
            <a:ext cx="4629300" cy="894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2"/>
              </a:buClr>
              <a:buSzPts val="3600"/>
              <a:buFont typeface="Dosis ExtraLight"/>
              <a:buNone/>
            </a:pPr>
            <a:r>
              <a:rPr lang="en" sz="6000" b="0" i="0" u="none" strike="noStrike" cap="none">
                <a:solidFill>
                  <a:srgbClr val="003B55"/>
                </a:solidFill>
                <a:highlight>
                  <a:srgbClr val="D3EBD5"/>
                </a:highlight>
                <a:latin typeface="Dosis ExtraLight"/>
                <a:ea typeface="Dosis ExtraLight"/>
                <a:cs typeface="Dosis ExtraLight"/>
                <a:sym typeface="Dosis ExtraLight"/>
              </a:rPr>
              <a:t>89,526,124$</a:t>
            </a:r>
            <a:endParaRPr sz="6000" b="0" i="0" u="none" strike="noStrike" cap="none">
              <a:solidFill>
                <a:srgbClr val="003B55"/>
              </a:solidFill>
              <a:highlight>
                <a:srgbClr val="D3EBD5"/>
              </a:highlight>
              <a:latin typeface="Dosis ExtraLight"/>
              <a:ea typeface="Dosis ExtraLight"/>
              <a:cs typeface="Dosis ExtraLight"/>
              <a:sym typeface="Dosis ExtraLight"/>
            </a:endParaRPr>
          </a:p>
        </p:txBody>
      </p:sp>
      <p:sp>
        <p:nvSpPr>
          <p:cNvPr id="4305" name="Google Shape;4305;p59"/>
          <p:cNvSpPr txBox="1">
            <a:spLocks noGrp="1"/>
          </p:cNvSpPr>
          <p:nvPr>
            <p:ph type="subTitle" idx="4294967295"/>
          </p:nvPr>
        </p:nvSpPr>
        <p:spPr>
          <a:xfrm>
            <a:off x="685800" y="1182708"/>
            <a:ext cx="4629300" cy="46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accent1"/>
              </a:buClr>
              <a:buSzPts val="2400"/>
              <a:buFont typeface="Titillium Web Light"/>
              <a:buNone/>
            </a:pPr>
            <a:r>
              <a:rPr lang="en" sz="2400" b="0" i="0" u="none" strike="noStrike" cap="none">
                <a:solidFill>
                  <a:schemeClr val="dk1"/>
                </a:solidFill>
                <a:latin typeface="Titillium Web Light"/>
                <a:ea typeface="Titillium Web Light"/>
                <a:cs typeface="Titillium Web Light"/>
                <a:sym typeface="Titillium Web Light"/>
              </a:rPr>
              <a:t>That’s a lot of money</a:t>
            </a:r>
            <a:endParaRPr sz="2400" b="0" i="0" u="none" strike="noStrike" cap="none">
              <a:solidFill>
                <a:schemeClr val="dk1"/>
              </a:solidFill>
              <a:latin typeface="Titillium Web Light"/>
              <a:ea typeface="Titillium Web Light"/>
              <a:cs typeface="Titillium Web Light"/>
              <a:sym typeface="Titillium Web Light"/>
            </a:endParaRPr>
          </a:p>
        </p:txBody>
      </p:sp>
      <p:sp>
        <p:nvSpPr>
          <p:cNvPr id="4306" name="Google Shape;4306;p59"/>
          <p:cNvSpPr txBox="1">
            <a:spLocks noGrp="1"/>
          </p:cNvSpPr>
          <p:nvPr>
            <p:ph type="ctrTitle" idx="4294967295"/>
          </p:nvPr>
        </p:nvSpPr>
        <p:spPr>
          <a:xfrm>
            <a:off x="685800" y="3657893"/>
            <a:ext cx="4629300" cy="894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2"/>
              </a:buClr>
              <a:buSzPts val="3600"/>
              <a:buFont typeface="Dosis ExtraLight"/>
              <a:buNone/>
            </a:pPr>
            <a:r>
              <a:rPr lang="en" sz="6000" b="0" i="0" u="none" strike="noStrike" cap="none">
                <a:solidFill>
                  <a:srgbClr val="003B55"/>
                </a:solidFill>
                <a:highlight>
                  <a:srgbClr val="0B87A1"/>
                </a:highlight>
                <a:latin typeface="Dosis ExtraLight"/>
                <a:ea typeface="Dosis ExtraLight"/>
                <a:cs typeface="Dosis ExtraLight"/>
                <a:sym typeface="Dosis ExtraLight"/>
              </a:rPr>
              <a:t>100%</a:t>
            </a:r>
            <a:endParaRPr sz="6000" b="0" i="0" u="none" strike="noStrike" cap="none">
              <a:solidFill>
                <a:srgbClr val="003B55"/>
              </a:solidFill>
              <a:highlight>
                <a:srgbClr val="0B87A1"/>
              </a:highlight>
              <a:latin typeface="Dosis ExtraLight"/>
              <a:ea typeface="Dosis ExtraLight"/>
              <a:cs typeface="Dosis ExtraLight"/>
              <a:sym typeface="Dosis ExtraLight"/>
            </a:endParaRPr>
          </a:p>
        </p:txBody>
      </p:sp>
      <p:sp>
        <p:nvSpPr>
          <p:cNvPr id="4307" name="Google Shape;4307;p59"/>
          <p:cNvSpPr txBox="1">
            <a:spLocks noGrp="1"/>
          </p:cNvSpPr>
          <p:nvPr>
            <p:ph type="subTitle" idx="4294967295"/>
          </p:nvPr>
        </p:nvSpPr>
        <p:spPr>
          <a:xfrm>
            <a:off x="685800" y="4268801"/>
            <a:ext cx="4629300" cy="46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accent1"/>
              </a:buClr>
              <a:buSzPts val="2400"/>
              <a:buFont typeface="Titillium Web Light"/>
              <a:buNone/>
            </a:pPr>
            <a:r>
              <a:rPr lang="en" sz="2400" b="0" i="0" u="none" strike="noStrike" cap="none">
                <a:solidFill>
                  <a:schemeClr val="dk1"/>
                </a:solidFill>
                <a:latin typeface="Titillium Web Light"/>
                <a:ea typeface="Titillium Web Light"/>
                <a:cs typeface="Titillium Web Light"/>
                <a:sym typeface="Titillium Web Light"/>
              </a:rPr>
              <a:t>Total success!</a:t>
            </a:r>
            <a:endParaRPr sz="2400" b="0" i="0" u="none" strike="noStrike" cap="none">
              <a:solidFill>
                <a:schemeClr val="dk1"/>
              </a:solidFill>
              <a:latin typeface="Titillium Web Light"/>
              <a:ea typeface="Titillium Web Light"/>
              <a:cs typeface="Titillium Web Light"/>
              <a:sym typeface="Titillium Web Light"/>
            </a:endParaRPr>
          </a:p>
        </p:txBody>
      </p:sp>
      <p:sp>
        <p:nvSpPr>
          <p:cNvPr id="4308" name="Google Shape;4308;p59"/>
          <p:cNvSpPr txBox="1">
            <a:spLocks noGrp="1"/>
          </p:cNvSpPr>
          <p:nvPr>
            <p:ph type="ctrTitle" idx="4294967295"/>
          </p:nvPr>
        </p:nvSpPr>
        <p:spPr>
          <a:xfrm>
            <a:off x="685800" y="2114847"/>
            <a:ext cx="4629300" cy="894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2"/>
              </a:buClr>
              <a:buSzPts val="3600"/>
              <a:buFont typeface="Dosis ExtraLight"/>
              <a:buNone/>
            </a:pPr>
            <a:r>
              <a:rPr lang="en" sz="6000" b="0" i="0" u="none" strike="noStrike" cap="none">
                <a:solidFill>
                  <a:srgbClr val="003B55"/>
                </a:solidFill>
                <a:highlight>
                  <a:srgbClr val="80BFB7"/>
                </a:highlight>
                <a:latin typeface="Dosis ExtraLight"/>
                <a:ea typeface="Dosis ExtraLight"/>
                <a:cs typeface="Dosis ExtraLight"/>
                <a:sym typeface="Dosis ExtraLight"/>
              </a:rPr>
              <a:t>185,244 users</a:t>
            </a:r>
            <a:endParaRPr sz="6000" b="0" i="0" u="none" strike="noStrike" cap="none">
              <a:solidFill>
                <a:srgbClr val="003B55"/>
              </a:solidFill>
              <a:highlight>
                <a:srgbClr val="80BFB7"/>
              </a:highlight>
              <a:latin typeface="Dosis ExtraLight"/>
              <a:ea typeface="Dosis ExtraLight"/>
              <a:cs typeface="Dosis ExtraLight"/>
              <a:sym typeface="Dosis ExtraLight"/>
            </a:endParaRPr>
          </a:p>
        </p:txBody>
      </p:sp>
      <p:sp>
        <p:nvSpPr>
          <p:cNvPr id="4309" name="Google Shape;4309;p59"/>
          <p:cNvSpPr txBox="1">
            <a:spLocks noGrp="1"/>
          </p:cNvSpPr>
          <p:nvPr>
            <p:ph type="subTitle" idx="4294967295"/>
          </p:nvPr>
        </p:nvSpPr>
        <p:spPr>
          <a:xfrm>
            <a:off x="685800" y="2725755"/>
            <a:ext cx="4629300" cy="46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accent1"/>
              </a:buClr>
              <a:buSzPts val="2400"/>
              <a:buFont typeface="Titillium Web Light"/>
              <a:buNone/>
            </a:pPr>
            <a:r>
              <a:rPr lang="en" sz="2400" b="0" i="0" u="none" strike="noStrike" cap="none">
                <a:solidFill>
                  <a:schemeClr val="dk1"/>
                </a:solidFill>
                <a:latin typeface="Titillium Web Light"/>
                <a:ea typeface="Titillium Web Light"/>
                <a:cs typeface="Titillium Web Light"/>
                <a:sym typeface="Titillium Web Light"/>
              </a:rPr>
              <a:t>And a lot of users</a:t>
            </a:r>
            <a:endParaRPr sz="2400" b="0" i="0" u="none" strike="noStrike" cap="none">
              <a:solidFill>
                <a:schemeClr val="dk1"/>
              </a:solidFill>
              <a:latin typeface="Titillium Web Light"/>
              <a:ea typeface="Titillium Web Light"/>
              <a:cs typeface="Titillium Web Light"/>
              <a:sym typeface="Titillium Web Light"/>
            </a:endParaRPr>
          </a:p>
        </p:txBody>
      </p:sp>
      <p:sp>
        <p:nvSpPr>
          <p:cNvPr id="4310" name="Google Shape;4310;p59"/>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n"/>
              <a:t>48</a:t>
            </a:fld>
            <a:endParaRPr/>
          </a:p>
        </p:txBody>
      </p:sp>
    </p:spTree>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4314"/>
        <p:cNvGrpSpPr/>
        <p:nvPr/>
      </p:nvGrpSpPr>
      <p:grpSpPr>
        <a:xfrm>
          <a:off x="0" y="0"/>
          <a:ext cx="0" cy="0"/>
          <a:chOff x="0" y="0"/>
          <a:chExt cx="0" cy="0"/>
        </a:xfrm>
      </p:grpSpPr>
      <p:sp>
        <p:nvSpPr>
          <p:cNvPr id="4315" name="Google Shape;4315;p60"/>
          <p:cNvSpPr txBox="1">
            <a:spLocks noGrp="1"/>
          </p:cNvSpPr>
          <p:nvPr>
            <p:ph type="title"/>
          </p:nvPr>
        </p:nvSpPr>
        <p:spPr>
          <a:xfrm>
            <a:off x="718300" y="739375"/>
            <a:ext cx="6761100" cy="857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OUR PROCESS IS EASY</a:t>
            </a:r>
            <a:endParaRPr/>
          </a:p>
        </p:txBody>
      </p:sp>
      <p:sp>
        <p:nvSpPr>
          <p:cNvPr id="4316" name="Google Shape;4316;p60"/>
          <p:cNvSpPr/>
          <p:nvPr/>
        </p:nvSpPr>
        <p:spPr>
          <a:xfrm>
            <a:off x="863800" y="2266950"/>
            <a:ext cx="1562700" cy="1538700"/>
          </a:xfrm>
          <a:prstGeom prst="rect">
            <a:avLst/>
          </a:prstGeom>
          <a:noFill/>
          <a:ln w="76200" cap="flat" cmpd="sng">
            <a:solidFill>
              <a:srgbClr val="D3EBD5"/>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3B55"/>
                </a:solidFill>
                <a:latin typeface="Titillium Web Light"/>
                <a:ea typeface="Titillium Web Light"/>
                <a:cs typeface="Titillium Web Light"/>
                <a:sym typeface="Titillium Web Light"/>
              </a:rPr>
              <a:t>first</a:t>
            </a:r>
            <a:endParaRPr sz="1800" b="0" i="0" u="none" strike="noStrike" cap="none">
              <a:solidFill>
                <a:srgbClr val="003B55"/>
              </a:solidFill>
              <a:latin typeface="Titillium Web Light"/>
              <a:ea typeface="Titillium Web Light"/>
              <a:cs typeface="Titillium Web Light"/>
              <a:sym typeface="Titillium Web Light"/>
            </a:endParaRPr>
          </a:p>
        </p:txBody>
      </p:sp>
      <p:sp>
        <p:nvSpPr>
          <p:cNvPr id="4317" name="Google Shape;4317;p60"/>
          <p:cNvSpPr/>
          <p:nvPr/>
        </p:nvSpPr>
        <p:spPr>
          <a:xfrm>
            <a:off x="5350300" y="2266952"/>
            <a:ext cx="1562700" cy="1538700"/>
          </a:xfrm>
          <a:prstGeom prst="rect">
            <a:avLst/>
          </a:prstGeom>
          <a:noFill/>
          <a:ln w="76200" cap="flat" cmpd="sng">
            <a:solidFill>
              <a:srgbClr val="0B87A1"/>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3B55"/>
                </a:solidFill>
                <a:latin typeface="Titillium Web Light"/>
                <a:ea typeface="Titillium Web Light"/>
                <a:cs typeface="Titillium Web Light"/>
                <a:sym typeface="Titillium Web Light"/>
              </a:rPr>
              <a:t>last</a:t>
            </a:r>
            <a:endParaRPr sz="1800" b="0" i="0" u="none" strike="noStrike" cap="none">
              <a:solidFill>
                <a:srgbClr val="003B55"/>
              </a:solidFill>
              <a:latin typeface="Titillium Web Light"/>
              <a:ea typeface="Titillium Web Light"/>
              <a:cs typeface="Titillium Web Light"/>
              <a:sym typeface="Titillium Web Light"/>
            </a:endParaRPr>
          </a:p>
        </p:txBody>
      </p:sp>
      <p:sp>
        <p:nvSpPr>
          <p:cNvPr id="4318" name="Google Shape;4318;p60"/>
          <p:cNvSpPr/>
          <p:nvPr/>
        </p:nvSpPr>
        <p:spPr>
          <a:xfrm>
            <a:off x="3107050" y="2266953"/>
            <a:ext cx="1562700" cy="1538700"/>
          </a:xfrm>
          <a:prstGeom prst="rect">
            <a:avLst/>
          </a:prstGeom>
          <a:noFill/>
          <a:ln w="76200" cap="flat" cmpd="sng">
            <a:solidFill>
              <a:srgbClr val="80BFB7"/>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3B55"/>
                </a:solidFill>
                <a:latin typeface="Titillium Web Light"/>
                <a:ea typeface="Titillium Web Light"/>
                <a:cs typeface="Titillium Web Light"/>
                <a:sym typeface="Titillium Web Light"/>
              </a:rPr>
              <a:t>second</a:t>
            </a:r>
            <a:endParaRPr sz="1800" b="0" i="0" u="none" strike="noStrike" cap="none">
              <a:solidFill>
                <a:srgbClr val="003B55"/>
              </a:solidFill>
              <a:latin typeface="Titillium Web Light"/>
              <a:ea typeface="Titillium Web Light"/>
              <a:cs typeface="Titillium Web Light"/>
              <a:sym typeface="Titillium Web Light"/>
            </a:endParaRPr>
          </a:p>
        </p:txBody>
      </p:sp>
      <p:cxnSp>
        <p:nvCxnSpPr>
          <p:cNvPr id="4319" name="Google Shape;4319;p60"/>
          <p:cNvCxnSpPr>
            <a:stCxn id="4316" idx="3"/>
            <a:endCxn id="4318" idx="1"/>
          </p:cNvCxnSpPr>
          <p:nvPr/>
        </p:nvCxnSpPr>
        <p:spPr>
          <a:xfrm>
            <a:off x="2426500" y="3036300"/>
            <a:ext cx="680700" cy="0"/>
          </a:xfrm>
          <a:prstGeom prst="straightConnector1">
            <a:avLst/>
          </a:prstGeom>
          <a:noFill/>
          <a:ln w="38100" cap="flat" cmpd="sng">
            <a:solidFill>
              <a:srgbClr val="D3EBD5"/>
            </a:solidFill>
            <a:prstDash val="solid"/>
            <a:round/>
            <a:headEnd type="diamond" w="sm" len="sm"/>
            <a:tailEnd type="diamond" w="sm" len="sm"/>
          </a:ln>
        </p:spPr>
      </p:cxnSp>
      <p:cxnSp>
        <p:nvCxnSpPr>
          <p:cNvPr id="4320" name="Google Shape;4320;p60"/>
          <p:cNvCxnSpPr>
            <a:stCxn id="4318" idx="3"/>
            <a:endCxn id="4317" idx="1"/>
          </p:cNvCxnSpPr>
          <p:nvPr/>
        </p:nvCxnSpPr>
        <p:spPr>
          <a:xfrm>
            <a:off x="4669750" y="3036303"/>
            <a:ext cx="680700" cy="0"/>
          </a:xfrm>
          <a:prstGeom prst="straightConnector1">
            <a:avLst/>
          </a:prstGeom>
          <a:noFill/>
          <a:ln w="38100" cap="flat" cmpd="sng">
            <a:solidFill>
              <a:srgbClr val="80BFB7"/>
            </a:solidFill>
            <a:prstDash val="solid"/>
            <a:round/>
            <a:headEnd type="diamond" w="sm" len="sm"/>
            <a:tailEnd type="diamond" w="sm" len="sm"/>
          </a:ln>
        </p:spPr>
      </p:cxnSp>
      <p:sp>
        <p:nvSpPr>
          <p:cNvPr id="4321" name="Google Shape;4321;p60"/>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n"/>
              <a:t>49</a:t>
            </a:fld>
            <a:endParaRP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863"/>
        <p:cNvGrpSpPr/>
        <p:nvPr/>
      </p:nvGrpSpPr>
      <p:grpSpPr>
        <a:xfrm>
          <a:off x="0" y="0"/>
          <a:ext cx="0" cy="0"/>
          <a:chOff x="0" y="0"/>
          <a:chExt cx="0" cy="0"/>
        </a:xfrm>
      </p:grpSpPr>
      <p:sp>
        <p:nvSpPr>
          <p:cNvPr id="3864" name="Google Shape;3864;g137d0a7d35e_0_2"/>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n">
                <a:solidFill>
                  <a:schemeClr val="dk1"/>
                </a:solidFill>
              </a:rPr>
              <a:t>5</a:t>
            </a:fld>
            <a:endParaRPr>
              <a:solidFill>
                <a:schemeClr val="dk1"/>
              </a:solidFill>
            </a:endParaRPr>
          </a:p>
        </p:txBody>
      </p:sp>
      <p:pic>
        <p:nvPicPr>
          <p:cNvPr id="3" name="Picture 2" descr="A close-up of a pear&#10;&#10;Description automatically generated with low confidence">
            <a:extLst>
              <a:ext uri="{FF2B5EF4-FFF2-40B4-BE49-F238E27FC236}">
                <a16:creationId xmlns:a16="http://schemas.microsoft.com/office/drawing/2014/main" id="{B20F5DCC-99C5-2CD4-B869-A6EB6549650A}"/>
              </a:ext>
            </a:extLst>
          </p:cNvPr>
          <p:cNvPicPr>
            <a:picLocks noChangeAspect="1"/>
          </p:cNvPicPr>
          <p:nvPr/>
        </p:nvPicPr>
        <p:blipFill>
          <a:blip r:embed="rId3"/>
          <a:stretch>
            <a:fillRect/>
          </a:stretch>
        </p:blipFill>
        <p:spPr>
          <a:xfrm flipH="1">
            <a:off x="3400425" y="2547454"/>
            <a:ext cx="3004094" cy="2178074"/>
          </a:xfrm>
          <a:prstGeom prst="rect">
            <a:avLst/>
          </a:prstGeom>
        </p:spPr>
      </p:pic>
      <p:pic>
        <p:nvPicPr>
          <p:cNvPr id="7" name="Picture 6" descr="Shape&#10;&#10;Description automatically generated with low confidence">
            <a:extLst>
              <a:ext uri="{FF2B5EF4-FFF2-40B4-BE49-F238E27FC236}">
                <a16:creationId xmlns:a16="http://schemas.microsoft.com/office/drawing/2014/main" id="{203F76B1-9930-EDB5-5ACD-0293AB91F001}"/>
              </a:ext>
            </a:extLst>
          </p:cNvPr>
          <p:cNvPicPr>
            <a:picLocks noChangeAspect="1"/>
          </p:cNvPicPr>
          <p:nvPr/>
        </p:nvPicPr>
        <p:blipFill>
          <a:blip r:embed="rId4"/>
          <a:stretch>
            <a:fillRect/>
          </a:stretch>
        </p:blipFill>
        <p:spPr>
          <a:xfrm>
            <a:off x="259771" y="165975"/>
            <a:ext cx="2592300" cy="2280026"/>
          </a:xfrm>
          <a:prstGeom prst="rect">
            <a:avLst/>
          </a:prstGeom>
        </p:spPr>
      </p:pic>
      <p:pic>
        <p:nvPicPr>
          <p:cNvPr id="9" name="Picture 8" descr="A moon in the sky&#10;&#10;Description automatically generated with low confidence">
            <a:extLst>
              <a:ext uri="{FF2B5EF4-FFF2-40B4-BE49-F238E27FC236}">
                <a16:creationId xmlns:a16="http://schemas.microsoft.com/office/drawing/2014/main" id="{B2207D72-A589-326A-8848-4FA39CDD6CA2}"/>
              </a:ext>
            </a:extLst>
          </p:cNvPr>
          <p:cNvPicPr>
            <a:picLocks noChangeAspect="1"/>
          </p:cNvPicPr>
          <p:nvPr/>
        </p:nvPicPr>
        <p:blipFill>
          <a:blip r:embed="rId5"/>
          <a:stretch>
            <a:fillRect/>
          </a:stretch>
        </p:blipFill>
        <p:spPr>
          <a:xfrm>
            <a:off x="259921" y="2577952"/>
            <a:ext cx="2592000" cy="2460929"/>
          </a:xfrm>
          <a:prstGeom prst="rect">
            <a:avLst/>
          </a:prstGeom>
        </p:spPr>
      </p:pic>
      <p:pic>
        <p:nvPicPr>
          <p:cNvPr id="11" name="Picture 10" descr="A picture containing linedrawing&#10;&#10;Description automatically generated">
            <a:extLst>
              <a:ext uri="{FF2B5EF4-FFF2-40B4-BE49-F238E27FC236}">
                <a16:creationId xmlns:a16="http://schemas.microsoft.com/office/drawing/2014/main" id="{92F16E5B-B468-A22C-1530-10608CF344A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7475" b="89701" l="4562" r="93015">
                        <a14:foregroundMark x1="8125" y1="72674" x2="8125" y2="72674"/>
                        <a14:foregroundMark x1="23949" y1="21927" x2="23949" y2="21927"/>
                        <a14:foregroundMark x1="18175" y1="18854" x2="23949" y2="22757"/>
                        <a14:foregroundMark x1="24875" y1="18023" x2="36636" y2="33970"/>
                        <a14:foregroundMark x1="36636" y1="33970" x2="31361" y2="18023"/>
                        <a14:foregroundMark x1="55524" y1="18023" x2="74269" y2="34302"/>
                        <a14:foregroundMark x1="74269" y1="34302" x2="89736" y2="21927"/>
                        <a14:foregroundMark x1="89736" y1="21927" x2="71989" y2="7641"/>
                        <a14:foregroundMark x1="71989" y1="7641" x2="54882" y2="16694"/>
                        <a14:foregroundMark x1="54882" y1="16694" x2="55239" y2="16362"/>
                        <a14:foregroundMark x1="70563" y1="57641" x2="53528" y2="69850"/>
                        <a14:foregroundMark x1="53528" y1="69850" x2="66616" y2="83757"/>
                        <a14:foregroundMark x1="75450" y1="84441" x2="87527" y2="76080"/>
                        <a14:foregroundMark x1="87527" y1="76080" x2="74198" y2="58306"/>
                        <a14:foregroundMark x1="74198" y1="58306" x2="74127" y2="57890"/>
                        <a14:foregroundMark x1="93015" y1="80482" x2="91875" y2="71844"/>
                        <a14:foregroundMark x1="16251" y1="14701" x2="25873" y2="35880"/>
                        <a14:foregroundMark x1="25873" y1="35880" x2="29651" y2="34801"/>
                        <a14:foregroundMark x1="4562" y1="21096" x2="6272" y2="28322"/>
                        <a14:backgroundMark x1="69351" y1="86628" x2="74127" y2="87458"/>
                        <a14:backgroundMark x1="67427" y1="86047" x2="70777" y2="86628"/>
                        <a14:backgroundMark x1="72488" y1="86628" x2="74840" y2="86628"/>
                        <a14:backgroundMark x1="73414" y1="85216" x2="73414" y2="85216"/>
                        <a14:backgroundMark x1="73200" y1="85216" x2="74840" y2="85465"/>
                        <a14:backgroundMark x1="66001" y1="84884" x2="68639" y2="84884"/>
                      </a14:backgroundRemoval>
                    </a14:imgEffect>
                  </a14:imgLayer>
                </a14:imgProps>
              </a:ext>
            </a:extLst>
          </a:blip>
          <a:stretch>
            <a:fillRect/>
          </a:stretch>
        </p:blipFill>
        <p:spPr>
          <a:xfrm>
            <a:off x="3219451" y="-1849"/>
            <a:ext cx="3114674" cy="2672892"/>
          </a:xfrm>
          <a:prstGeom prst="rect">
            <a:avLst/>
          </a:prstGeom>
          <a:ln w="12700">
            <a:noFill/>
          </a:ln>
        </p:spPr>
      </p:pic>
      <p:sp>
        <p:nvSpPr>
          <p:cNvPr id="12" name="Google Shape;3859;p4">
            <a:extLst>
              <a:ext uri="{FF2B5EF4-FFF2-40B4-BE49-F238E27FC236}">
                <a16:creationId xmlns:a16="http://schemas.microsoft.com/office/drawing/2014/main" id="{92CF8D4D-D91E-1107-5C39-655A7E7C18DC}"/>
              </a:ext>
            </a:extLst>
          </p:cNvPr>
          <p:cNvSpPr txBox="1"/>
          <p:nvPr/>
        </p:nvSpPr>
        <p:spPr>
          <a:xfrm>
            <a:off x="4996247" y="4720201"/>
            <a:ext cx="25923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Curso Data Science - Digital House - 2022</a:t>
            </a:r>
            <a:endParaRPr sz="1000" b="0" i="0" u="none" strike="noStrike" cap="none" dirty="0">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4325"/>
        <p:cNvGrpSpPr/>
        <p:nvPr/>
      </p:nvGrpSpPr>
      <p:grpSpPr>
        <a:xfrm>
          <a:off x="0" y="0"/>
          <a:ext cx="0" cy="0"/>
          <a:chOff x="0" y="0"/>
          <a:chExt cx="0" cy="0"/>
        </a:xfrm>
      </p:grpSpPr>
      <p:sp>
        <p:nvSpPr>
          <p:cNvPr id="4326" name="Google Shape;4326;p61"/>
          <p:cNvSpPr txBox="1">
            <a:spLocks noGrp="1"/>
          </p:cNvSpPr>
          <p:nvPr>
            <p:ph type="title"/>
          </p:nvPr>
        </p:nvSpPr>
        <p:spPr>
          <a:xfrm>
            <a:off x="718300" y="739375"/>
            <a:ext cx="6761100" cy="857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LET’S REVIEW SOME CONCEPTS</a:t>
            </a:r>
            <a:endParaRPr/>
          </a:p>
        </p:txBody>
      </p:sp>
      <p:sp>
        <p:nvSpPr>
          <p:cNvPr id="4327" name="Google Shape;4327;p61"/>
          <p:cNvSpPr txBox="1">
            <a:spLocks noGrp="1"/>
          </p:cNvSpPr>
          <p:nvPr>
            <p:ph type="body" idx="1"/>
          </p:nvPr>
        </p:nvSpPr>
        <p:spPr>
          <a:xfrm>
            <a:off x="718300" y="1755475"/>
            <a:ext cx="2179200" cy="14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1600"/>
              <a:buNone/>
            </a:pPr>
            <a:r>
              <a:rPr lang="en" b="1"/>
              <a:t>Yellow</a:t>
            </a:r>
            <a:endParaRPr b="1"/>
          </a:p>
          <a:p>
            <a:pPr marL="0" lvl="0" indent="0" algn="l" rtl="0">
              <a:lnSpc>
                <a:spcPct val="100000"/>
              </a:lnSpc>
              <a:spcBef>
                <a:spcPts val="600"/>
              </a:spcBef>
              <a:spcAft>
                <a:spcPts val="0"/>
              </a:spcAft>
              <a:buSzPts val="1600"/>
              <a:buNone/>
            </a:pPr>
            <a:r>
              <a:rPr lang="en" sz="1200"/>
              <a:t>Is the color of gold, butter and ripe lemons. In the spectrum of visible light, yellow is found between green and orange.</a:t>
            </a:r>
            <a:endParaRPr sz="1200"/>
          </a:p>
        </p:txBody>
      </p:sp>
      <p:sp>
        <p:nvSpPr>
          <p:cNvPr id="4328" name="Google Shape;4328;p61"/>
          <p:cNvSpPr txBox="1">
            <a:spLocks noGrp="1"/>
          </p:cNvSpPr>
          <p:nvPr>
            <p:ph type="body" idx="2"/>
          </p:nvPr>
        </p:nvSpPr>
        <p:spPr>
          <a:xfrm>
            <a:off x="3009263" y="1755475"/>
            <a:ext cx="2179200" cy="14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1600"/>
              <a:buNone/>
            </a:pPr>
            <a:r>
              <a:rPr lang="en" b="1"/>
              <a:t>Blue</a:t>
            </a:r>
            <a:endParaRPr b="1"/>
          </a:p>
          <a:p>
            <a:pPr marL="0" lvl="0" indent="0" algn="l" rtl="0">
              <a:lnSpc>
                <a:spcPct val="100000"/>
              </a:lnSpc>
              <a:spcBef>
                <a:spcPts val="600"/>
              </a:spcBef>
              <a:spcAft>
                <a:spcPts val="0"/>
              </a:spcAft>
              <a:buSzPts val="1600"/>
              <a:buNone/>
            </a:pPr>
            <a:r>
              <a:rPr lang="en" sz="1200"/>
              <a:t>Is the colour of the clear sky and the deep sea. It is located between violet and green on the optical spectrum.</a:t>
            </a:r>
            <a:endParaRPr sz="1200"/>
          </a:p>
        </p:txBody>
      </p:sp>
      <p:sp>
        <p:nvSpPr>
          <p:cNvPr id="4329" name="Google Shape;4329;p61"/>
          <p:cNvSpPr txBox="1">
            <a:spLocks noGrp="1"/>
          </p:cNvSpPr>
          <p:nvPr>
            <p:ph type="body" idx="3"/>
          </p:nvPr>
        </p:nvSpPr>
        <p:spPr>
          <a:xfrm>
            <a:off x="5300225" y="1755475"/>
            <a:ext cx="2179200" cy="14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1600"/>
              <a:buNone/>
            </a:pPr>
            <a:r>
              <a:rPr lang="en" b="1"/>
              <a:t>Red</a:t>
            </a:r>
            <a:endParaRPr b="1"/>
          </a:p>
          <a:p>
            <a:pPr marL="0" lvl="0" indent="0" algn="l" rtl="0">
              <a:lnSpc>
                <a:spcPct val="100000"/>
              </a:lnSpc>
              <a:spcBef>
                <a:spcPts val="600"/>
              </a:spcBef>
              <a:spcAft>
                <a:spcPts val="0"/>
              </a:spcAft>
              <a:buSzPts val="1600"/>
              <a:buNone/>
            </a:pPr>
            <a:r>
              <a:rPr lang="en" sz="1200"/>
              <a:t>Is the color of blood, and because of this it has historically been associated with sacrifice, danger and courage. </a:t>
            </a:r>
            <a:endParaRPr sz="1200"/>
          </a:p>
          <a:p>
            <a:pPr marL="0" lvl="0" indent="0" algn="l" rtl="0">
              <a:lnSpc>
                <a:spcPct val="100000"/>
              </a:lnSpc>
              <a:spcBef>
                <a:spcPts val="600"/>
              </a:spcBef>
              <a:spcAft>
                <a:spcPts val="0"/>
              </a:spcAft>
              <a:buSzPts val="1600"/>
              <a:buNone/>
            </a:pPr>
            <a:endParaRPr sz="1200"/>
          </a:p>
        </p:txBody>
      </p:sp>
      <p:sp>
        <p:nvSpPr>
          <p:cNvPr id="4330" name="Google Shape;4330;p61"/>
          <p:cNvSpPr txBox="1">
            <a:spLocks noGrp="1"/>
          </p:cNvSpPr>
          <p:nvPr>
            <p:ph type="body" idx="1"/>
          </p:nvPr>
        </p:nvSpPr>
        <p:spPr>
          <a:xfrm>
            <a:off x="718300" y="3203275"/>
            <a:ext cx="2179200" cy="14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1600"/>
              <a:buNone/>
            </a:pPr>
            <a:r>
              <a:rPr lang="en" b="1"/>
              <a:t>Yellow</a:t>
            </a:r>
            <a:endParaRPr b="1"/>
          </a:p>
          <a:p>
            <a:pPr marL="0" lvl="0" indent="0" algn="l" rtl="0">
              <a:lnSpc>
                <a:spcPct val="100000"/>
              </a:lnSpc>
              <a:spcBef>
                <a:spcPts val="600"/>
              </a:spcBef>
              <a:spcAft>
                <a:spcPts val="0"/>
              </a:spcAft>
              <a:buSzPts val="1600"/>
              <a:buNone/>
            </a:pPr>
            <a:r>
              <a:rPr lang="en" sz="1200"/>
              <a:t>Is the color of gold, butter and ripe lemons. In the spectrum of visible light, yellow is found between green and orange.</a:t>
            </a:r>
            <a:endParaRPr sz="1200"/>
          </a:p>
        </p:txBody>
      </p:sp>
      <p:sp>
        <p:nvSpPr>
          <p:cNvPr id="4331" name="Google Shape;4331;p61"/>
          <p:cNvSpPr txBox="1">
            <a:spLocks noGrp="1"/>
          </p:cNvSpPr>
          <p:nvPr>
            <p:ph type="body" idx="2"/>
          </p:nvPr>
        </p:nvSpPr>
        <p:spPr>
          <a:xfrm>
            <a:off x="3009263" y="3203275"/>
            <a:ext cx="2179200" cy="14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1600"/>
              <a:buNone/>
            </a:pPr>
            <a:r>
              <a:rPr lang="en" b="1"/>
              <a:t>Blue</a:t>
            </a:r>
            <a:endParaRPr b="1"/>
          </a:p>
          <a:p>
            <a:pPr marL="0" lvl="0" indent="0" algn="l" rtl="0">
              <a:lnSpc>
                <a:spcPct val="100000"/>
              </a:lnSpc>
              <a:spcBef>
                <a:spcPts val="600"/>
              </a:spcBef>
              <a:spcAft>
                <a:spcPts val="0"/>
              </a:spcAft>
              <a:buSzPts val="1600"/>
              <a:buNone/>
            </a:pPr>
            <a:r>
              <a:rPr lang="en" sz="1200"/>
              <a:t>Is the colour of the clear sky and the deep sea. It is located between violet and green on the optical spectrum.</a:t>
            </a:r>
            <a:endParaRPr sz="1200"/>
          </a:p>
        </p:txBody>
      </p:sp>
      <p:sp>
        <p:nvSpPr>
          <p:cNvPr id="4332" name="Google Shape;4332;p61"/>
          <p:cNvSpPr txBox="1">
            <a:spLocks noGrp="1"/>
          </p:cNvSpPr>
          <p:nvPr>
            <p:ph type="body" idx="3"/>
          </p:nvPr>
        </p:nvSpPr>
        <p:spPr>
          <a:xfrm>
            <a:off x="5300225" y="3203275"/>
            <a:ext cx="2179200" cy="14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1600"/>
              <a:buNone/>
            </a:pPr>
            <a:r>
              <a:rPr lang="en" b="1"/>
              <a:t>Red</a:t>
            </a:r>
            <a:endParaRPr b="1"/>
          </a:p>
          <a:p>
            <a:pPr marL="0" lvl="0" indent="0" algn="l" rtl="0">
              <a:lnSpc>
                <a:spcPct val="100000"/>
              </a:lnSpc>
              <a:spcBef>
                <a:spcPts val="600"/>
              </a:spcBef>
              <a:spcAft>
                <a:spcPts val="0"/>
              </a:spcAft>
              <a:buSzPts val="1600"/>
              <a:buNone/>
            </a:pPr>
            <a:r>
              <a:rPr lang="en" sz="1200"/>
              <a:t>Is the color of blood, and because of this it has historically been associated with sacrifice, danger and courage. </a:t>
            </a:r>
            <a:endParaRPr sz="1200"/>
          </a:p>
          <a:p>
            <a:pPr marL="0" lvl="0" indent="0" algn="l" rtl="0">
              <a:lnSpc>
                <a:spcPct val="100000"/>
              </a:lnSpc>
              <a:spcBef>
                <a:spcPts val="600"/>
              </a:spcBef>
              <a:spcAft>
                <a:spcPts val="0"/>
              </a:spcAft>
              <a:buSzPts val="1600"/>
              <a:buNone/>
            </a:pPr>
            <a:endParaRPr sz="1200"/>
          </a:p>
        </p:txBody>
      </p:sp>
      <p:sp>
        <p:nvSpPr>
          <p:cNvPr id="4333" name="Google Shape;4333;p61"/>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n"/>
              <a:t>50</a:t>
            </a:fld>
            <a:endParaRPr/>
          </a:p>
        </p:txBody>
      </p:sp>
    </p:spTree>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4337"/>
        <p:cNvGrpSpPr/>
        <p:nvPr/>
      </p:nvGrpSpPr>
      <p:grpSpPr>
        <a:xfrm>
          <a:off x="0" y="0"/>
          <a:ext cx="0" cy="0"/>
          <a:chOff x="0" y="0"/>
          <a:chExt cx="0" cy="0"/>
        </a:xfrm>
      </p:grpSpPr>
      <p:sp>
        <p:nvSpPr>
          <p:cNvPr id="4338" name="Google Shape;4338;p62"/>
          <p:cNvSpPr txBox="1">
            <a:spLocks noGrp="1"/>
          </p:cNvSpPr>
          <p:nvPr>
            <p:ph type="body" idx="1"/>
          </p:nvPr>
        </p:nvSpPr>
        <p:spPr>
          <a:xfrm>
            <a:off x="624925" y="4177700"/>
            <a:ext cx="6759300" cy="51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800"/>
              <a:buNone/>
            </a:pPr>
            <a:r>
              <a:rPr lang="en">
                <a:solidFill>
                  <a:srgbClr val="003B55"/>
                </a:solidFill>
              </a:rPr>
              <a:t>You can insert graphs from Excel or Google Sheets</a:t>
            </a:r>
            <a:endParaRPr>
              <a:solidFill>
                <a:srgbClr val="003B55"/>
              </a:solidFill>
            </a:endParaRPr>
          </a:p>
        </p:txBody>
      </p:sp>
      <p:sp>
        <p:nvSpPr>
          <p:cNvPr id="4339" name="Google Shape;4339;p62"/>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n"/>
              <a:t>51</a:t>
            </a:fld>
            <a:endParaRPr/>
          </a:p>
        </p:txBody>
      </p:sp>
      <p:cxnSp>
        <p:nvCxnSpPr>
          <p:cNvPr id="4340" name="Google Shape;4340;p62"/>
          <p:cNvCxnSpPr/>
          <p:nvPr/>
        </p:nvCxnSpPr>
        <p:spPr>
          <a:xfrm>
            <a:off x="694400" y="881074"/>
            <a:ext cx="6373500" cy="0"/>
          </a:xfrm>
          <a:prstGeom prst="straightConnector1">
            <a:avLst/>
          </a:prstGeom>
          <a:noFill/>
          <a:ln w="9525" cap="flat" cmpd="sng">
            <a:solidFill>
              <a:schemeClr val="lt2"/>
            </a:solidFill>
            <a:prstDash val="solid"/>
            <a:round/>
            <a:headEnd type="none" w="sm" len="sm"/>
            <a:tailEnd type="none" w="sm" len="sm"/>
          </a:ln>
        </p:spPr>
      </p:cxnSp>
      <p:cxnSp>
        <p:nvCxnSpPr>
          <p:cNvPr id="4341" name="Google Shape;4341;p62"/>
          <p:cNvCxnSpPr/>
          <p:nvPr/>
        </p:nvCxnSpPr>
        <p:spPr>
          <a:xfrm>
            <a:off x="694400" y="1590556"/>
            <a:ext cx="6373500" cy="0"/>
          </a:xfrm>
          <a:prstGeom prst="straightConnector1">
            <a:avLst/>
          </a:prstGeom>
          <a:noFill/>
          <a:ln w="9525" cap="flat" cmpd="sng">
            <a:solidFill>
              <a:schemeClr val="lt2"/>
            </a:solidFill>
            <a:prstDash val="solid"/>
            <a:round/>
            <a:headEnd type="none" w="sm" len="sm"/>
            <a:tailEnd type="none" w="sm" len="sm"/>
          </a:ln>
        </p:spPr>
      </p:cxnSp>
      <p:cxnSp>
        <p:nvCxnSpPr>
          <p:cNvPr id="4342" name="Google Shape;4342;p62"/>
          <p:cNvCxnSpPr/>
          <p:nvPr/>
        </p:nvCxnSpPr>
        <p:spPr>
          <a:xfrm>
            <a:off x="694400" y="2300038"/>
            <a:ext cx="6373500" cy="0"/>
          </a:xfrm>
          <a:prstGeom prst="straightConnector1">
            <a:avLst/>
          </a:prstGeom>
          <a:noFill/>
          <a:ln w="9525" cap="flat" cmpd="sng">
            <a:solidFill>
              <a:schemeClr val="lt2"/>
            </a:solidFill>
            <a:prstDash val="solid"/>
            <a:round/>
            <a:headEnd type="none" w="sm" len="sm"/>
            <a:tailEnd type="none" w="sm" len="sm"/>
          </a:ln>
        </p:spPr>
      </p:cxnSp>
      <p:cxnSp>
        <p:nvCxnSpPr>
          <p:cNvPr id="4343" name="Google Shape;4343;p62"/>
          <p:cNvCxnSpPr/>
          <p:nvPr/>
        </p:nvCxnSpPr>
        <p:spPr>
          <a:xfrm>
            <a:off x="694400" y="3009521"/>
            <a:ext cx="6373500" cy="0"/>
          </a:xfrm>
          <a:prstGeom prst="straightConnector1">
            <a:avLst/>
          </a:prstGeom>
          <a:noFill/>
          <a:ln w="9525" cap="flat" cmpd="sng">
            <a:solidFill>
              <a:schemeClr val="lt2"/>
            </a:solidFill>
            <a:prstDash val="solid"/>
            <a:round/>
            <a:headEnd type="none" w="sm" len="sm"/>
            <a:tailEnd type="none" w="sm" len="sm"/>
          </a:ln>
        </p:spPr>
      </p:cxnSp>
      <p:cxnSp>
        <p:nvCxnSpPr>
          <p:cNvPr id="4344" name="Google Shape;4344;p62"/>
          <p:cNvCxnSpPr/>
          <p:nvPr/>
        </p:nvCxnSpPr>
        <p:spPr>
          <a:xfrm>
            <a:off x="694400" y="3740901"/>
            <a:ext cx="6373500" cy="0"/>
          </a:xfrm>
          <a:prstGeom prst="straightConnector1">
            <a:avLst/>
          </a:prstGeom>
          <a:noFill/>
          <a:ln w="9525" cap="flat" cmpd="sng">
            <a:solidFill>
              <a:schemeClr val="lt2"/>
            </a:solidFill>
            <a:prstDash val="solid"/>
            <a:round/>
            <a:headEnd type="none" w="sm" len="sm"/>
            <a:tailEnd type="none" w="sm" len="sm"/>
          </a:ln>
        </p:spPr>
      </p:cxnSp>
      <p:sp>
        <p:nvSpPr>
          <p:cNvPr id="4345" name="Google Shape;4345;p62"/>
          <p:cNvSpPr txBox="1"/>
          <p:nvPr/>
        </p:nvSpPr>
        <p:spPr>
          <a:xfrm>
            <a:off x="624915" y="722325"/>
            <a:ext cx="357900" cy="30303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000"/>
              <a:buFont typeface="Arial"/>
              <a:buNone/>
            </a:pPr>
            <a:r>
              <a:rPr lang="en" sz="1000" b="0" i="0" u="none" strike="noStrike" cap="none">
                <a:solidFill>
                  <a:schemeClr val="dk2"/>
                </a:solidFill>
                <a:latin typeface="Titillium Web"/>
                <a:ea typeface="Titillium Web"/>
                <a:cs typeface="Titillium Web"/>
                <a:sym typeface="Titillium Web"/>
              </a:rPr>
              <a:t>4000</a:t>
            </a:r>
            <a:endParaRPr sz="1000" b="0" i="0" u="none" strike="noStrike" cap="none">
              <a:solidFill>
                <a:schemeClr val="dk2"/>
              </a:solidFill>
              <a:latin typeface="Titillium Web"/>
              <a:ea typeface="Titillium Web"/>
              <a:cs typeface="Titillium Web"/>
              <a:sym typeface="Titillium Web"/>
            </a:endParaRPr>
          </a:p>
          <a:p>
            <a:pPr marL="0" marR="0" lvl="0" indent="0" algn="r" rtl="0">
              <a:lnSpc>
                <a:spcPct val="100000"/>
              </a:lnSpc>
              <a:spcBef>
                <a:spcPts val="4400"/>
              </a:spcBef>
              <a:spcAft>
                <a:spcPts val="0"/>
              </a:spcAft>
              <a:buClr>
                <a:srgbClr val="000000"/>
              </a:buClr>
              <a:buSzPts val="1000"/>
              <a:buFont typeface="Arial"/>
              <a:buNone/>
            </a:pPr>
            <a:r>
              <a:rPr lang="en" sz="1000" b="0" i="0" u="none" strike="noStrike" cap="none">
                <a:solidFill>
                  <a:schemeClr val="dk2"/>
                </a:solidFill>
                <a:latin typeface="Titillium Web"/>
                <a:ea typeface="Titillium Web"/>
                <a:cs typeface="Titillium Web"/>
                <a:sym typeface="Titillium Web"/>
              </a:rPr>
              <a:t>3000</a:t>
            </a:r>
            <a:endParaRPr sz="1000" b="0" i="0" u="none" strike="noStrike" cap="none">
              <a:solidFill>
                <a:schemeClr val="dk2"/>
              </a:solidFill>
              <a:latin typeface="Titillium Web"/>
              <a:ea typeface="Titillium Web"/>
              <a:cs typeface="Titillium Web"/>
              <a:sym typeface="Titillium Web"/>
            </a:endParaRPr>
          </a:p>
          <a:p>
            <a:pPr marL="0" marR="0" lvl="0" indent="0" algn="r" rtl="0">
              <a:lnSpc>
                <a:spcPct val="100000"/>
              </a:lnSpc>
              <a:spcBef>
                <a:spcPts val="4400"/>
              </a:spcBef>
              <a:spcAft>
                <a:spcPts val="0"/>
              </a:spcAft>
              <a:buClr>
                <a:srgbClr val="000000"/>
              </a:buClr>
              <a:buSzPts val="1000"/>
              <a:buFont typeface="Arial"/>
              <a:buNone/>
            </a:pPr>
            <a:r>
              <a:rPr lang="en" sz="1000" b="0" i="0" u="none" strike="noStrike" cap="none">
                <a:solidFill>
                  <a:schemeClr val="dk2"/>
                </a:solidFill>
                <a:latin typeface="Titillium Web"/>
                <a:ea typeface="Titillium Web"/>
                <a:cs typeface="Titillium Web"/>
                <a:sym typeface="Titillium Web"/>
              </a:rPr>
              <a:t>2000</a:t>
            </a:r>
            <a:endParaRPr sz="1000" b="0" i="0" u="none" strike="noStrike" cap="none">
              <a:solidFill>
                <a:schemeClr val="dk2"/>
              </a:solidFill>
              <a:latin typeface="Titillium Web"/>
              <a:ea typeface="Titillium Web"/>
              <a:cs typeface="Titillium Web"/>
              <a:sym typeface="Titillium Web"/>
            </a:endParaRPr>
          </a:p>
          <a:p>
            <a:pPr marL="0" marR="0" lvl="0" indent="0" algn="r" rtl="0">
              <a:lnSpc>
                <a:spcPct val="100000"/>
              </a:lnSpc>
              <a:spcBef>
                <a:spcPts val="4400"/>
              </a:spcBef>
              <a:spcAft>
                <a:spcPts val="0"/>
              </a:spcAft>
              <a:buClr>
                <a:srgbClr val="000000"/>
              </a:buClr>
              <a:buSzPts val="1000"/>
              <a:buFont typeface="Arial"/>
              <a:buNone/>
            </a:pPr>
            <a:r>
              <a:rPr lang="en" sz="1000" b="0" i="0" u="none" strike="noStrike" cap="none">
                <a:solidFill>
                  <a:schemeClr val="dk2"/>
                </a:solidFill>
                <a:latin typeface="Titillium Web"/>
                <a:ea typeface="Titillium Web"/>
                <a:cs typeface="Titillium Web"/>
                <a:sym typeface="Titillium Web"/>
              </a:rPr>
              <a:t>1000</a:t>
            </a:r>
            <a:endParaRPr sz="1000" b="0" i="0" u="none" strike="noStrike" cap="none">
              <a:solidFill>
                <a:schemeClr val="dk2"/>
              </a:solidFill>
              <a:latin typeface="Titillium Web"/>
              <a:ea typeface="Titillium Web"/>
              <a:cs typeface="Titillium Web"/>
              <a:sym typeface="Titillium Web"/>
            </a:endParaRPr>
          </a:p>
          <a:p>
            <a:pPr marL="0" marR="0" lvl="0" indent="0" algn="r" rtl="0">
              <a:lnSpc>
                <a:spcPct val="100000"/>
              </a:lnSpc>
              <a:spcBef>
                <a:spcPts val="4400"/>
              </a:spcBef>
              <a:spcAft>
                <a:spcPts val="4400"/>
              </a:spcAft>
              <a:buClr>
                <a:srgbClr val="000000"/>
              </a:buClr>
              <a:buSzPts val="1000"/>
              <a:buFont typeface="Arial"/>
              <a:buNone/>
            </a:pPr>
            <a:r>
              <a:rPr lang="en" sz="1000" b="0" i="0" u="none" strike="noStrike" cap="none">
                <a:solidFill>
                  <a:schemeClr val="dk2"/>
                </a:solidFill>
                <a:latin typeface="Titillium Web"/>
                <a:ea typeface="Titillium Web"/>
                <a:cs typeface="Titillium Web"/>
                <a:sym typeface="Titillium Web"/>
              </a:rPr>
              <a:t>0</a:t>
            </a:r>
            <a:endParaRPr sz="1000" b="0" i="0" u="none" strike="noStrike" cap="none">
              <a:solidFill>
                <a:schemeClr val="dk2"/>
              </a:solidFill>
              <a:latin typeface="Titillium Web"/>
              <a:ea typeface="Titillium Web"/>
              <a:cs typeface="Titillium Web"/>
              <a:sym typeface="Titillium Web"/>
            </a:endParaRPr>
          </a:p>
        </p:txBody>
      </p:sp>
      <p:sp>
        <p:nvSpPr>
          <p:cNvPr id="4346" name="Google Shape;4346;p62"/>
          <p:cNvSpPr/>
          <p:nvPr/>
        </p:nvSpPr>
        <p:spPr>
          <a:xfrm>
            <a:off x="1240516" y="2187311"/>
            <a:ext cx="205800" cy="15537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7" name="Google Shape;4347;p62"/>
          <p:cNvSpPr/>
          <p:nvPr/>
        </p:nvSpPr>
        <p:spPr>
          <a:xfrm>
            <a:off x="1517187" y="1793248"/>
            <a:ext cx="205800" cy="1947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8" name="Google Shape;4348;p62"/>
          <p:cNvSpPr/>
          <p:nvPr/>
        </p:nvSpPr>
        <p:spPr>
          <a:xfrm>
            <a:off x="1793858" y="2300038"/>
            <a:ext cx="205800" cy="1441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9" name="Google Shape;4349;p62"/>
          <p:cNvSpPr/>
          <p:nvPr/>
        </p:nvSpPr>
        <p:spPr>
          <a:xfrm>
            <a:off x="2783918" y="2501101"/>
            <a:ext cx="205800" cy="12399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0" name="Google Shape;4350;p62"/>
          <p:cNvSpPr/>
          <p:nvPr/>
        </p:nvSpPr>
        <p:spPr>
          <a:xfrm>
            <a:off x="3060589" y="1902718"/>
            <a:ext cx="205800" cy="18384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1" name="Google Shape;4351;p62"/>
          <p:cNvSpPr/>
          <p:nvPr/>
        </p:nvSpPr>
        <p:spPr>
          <a:xfrm>
            <a:off x="3337260" y="1035398"/>
            <a:ext cx="205800" cy="27060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2" name="Google Shape;4352;p62"/>
          <p:cNvSpPr/>
          <p:nvPr/>
        </p:nvSpPr>
        <p:spPr>
          <a:xfrm>
            <a:off x="4327320" y="1946493"/>
            <a:ext cx="205800" cy="1794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3" name="Google Shape;4353;p62"/>
          <p:cNvSpPr/>
          <p:nvPr/>
        </p:nvSpPr>
        <p:spPr>
          <a:xfrm>
            <a:off x="4603991" y="880950"/>
            <a:ext cx="205800" cy="2860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4" name="Google Shape;4354;p62"/>
          <p:cNvSpPr/>
          <p:nvPr/>
        </p:nvSpPr>
        <p:spPr>
          <a:xfrm>
            <a:off x="4880662" y="2128936"/>
            <a:ext cx="205800" cy="1611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5" name="Google Shape;4355;p62"/>
          <p:cNvSpPr/>
          <p:nvPr/>
        </p:nvSpPr>
        <p:spPr>
          <a:xfrm>
            <a:off x="5870722" y="2559475"/>
            <a:ext cx="205800" cy="1181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6" name="Google Shape;4356;p62"/>
          <p:cNvSpPr/>
          <p:nvPr/>
        </p:nvSpPr>
        <p:spPr>
          <a:xfrm>
            <a:off x="6147393" y="1099993"/>
            <a:ext cx="205800" cy="2641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7" name="Google Shape;4357;p62"/>
          <p:cNvSpPr/>
          <p:nvPr/>
        </p:nvSpPr>
        <p:spPr>
          <a:xfrm>
            <a:off x="6424064" y="1413783"/>
            <a:ext cx="205800" cy="2327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4361"/>
        <p:cNvGrpSpPr/>
        <p:nvPr/>
      </p:nvGrpSpPr>
      <p:grpSpPr>
        <a:xfrm>
          <a:off x="0" y="0"/>
          <a:ext cx="0" cy="0"/>
          <a:chOff x="0" y="0"/>
          <a:chExt cx="0" cy="0"/>
        </a:xfrm>
      </p:grpSpPr>
      <p:sp>
        <p:nvSpPr>
          <p:cNvPr id="4362" name="Google Shape;4362;p63"/>
          <p:cNvSpPr txBox="1">
            <a:spLocks noGrp="1"/>
          </p:cNvSpPr>
          <p:nvPr>
            <p:ph type="body" idx="4294967295"/>
          </p:nvPr>
        </p:nvSpPr>
        <p:spPr>
          <a:xfrm>
            <a:off x="685800" y="838850"/>
            <a:ext cx="2747700" cy="3356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600"/>
              </a:spcBef>
              <a:spcAft>
                <a:spcPts val="0"/>
              </a:spcAft>
              <a:buSzPts val="2400"/>
              <a:buNone/>
            </a:pPr>
            <a:r>
              <a:rPr lang="en" sz="3000">
                <a:solidFill>
                  <a:srgbClr val="0B87A1"/>
                </a:solidFill>
                <a:latin typeface="Dosis ExtraLight"/>
                <a:ea typeface="Dosis ExtraLight"/>
                <a:cs typeface="Dosis ExtraLight"/>
                <a:sym typeface="Dosis ExtraLight"/>
              </a:rPr>
              <a:t>MOBILE</a:t>
            </a:r>
            <a:br>
              <a:rPr lang="en" sz="3000">
                <a:solidFill>
                  <a:srgbClr val="0B87A1"/>
                </a:solidFill>
                <a:latin typeface="Dosis ExtraLight"/>
                <a:ea typeface="Dosis ExtraLight"/>
                <a:cs typeface="Dosis ExtraLight"/>
                <a:sym typeface="Dosis ExtraLight"/>
              </a:rPr>
            </a:br>
            <a:r>
              <a:rPr lang="en" sz="3000">
                <a:solidFill>
                  <a:srgbClr val="0B87A1"/>
                </a:solidFill>
                <a:latin typeface="Dosis ExtraLight"/>
                <a:ea typeface="Dosis ExtraLight"/>
                <a:cs typeface="Dosis ExtraLight"/>
                <a:sym typeface="Dosis ExtraLight"/>
              </a:rPr>
              <a:t>PROJECT</a:t>
            </a:r>
            <a:endParaRPr sz="3000">
              <a:solidFill>
                <a:srgbClr val="0B87A1"/>
              </a:solidFill>
              <a:latin typeface="Dosis ExtraLight"/>
              <a:ea typeface="Dosis ExtraLight"/>
              <a:cs typeface="Dosis ExtraLight"/>
              <a:sym typeface="Dosis ExtraLight"/>
            </a:endParaRPr>
          </a:p>
          <a:p>
            <a:pPr marL="0" lvl="0" indent="0" algn="l" rtl="0">
              <a:lnSpc>
                <a:spcPct val="100000"/>
              </a:lnSpc>
              <a:spcBef>
                <a:spcPts val="600"/>
              </a:spcBef>
              <a:spcAft>
                <a:spcPts val="0"/>
              </a:spcAft>
              <a:buSzPts val="2400"/>
              <a:buNone/>
            </a:pPr>
            <a:r>
              <a:rPr lang="en" sz="1800"/>
              <a:t>Show and explain your web, app or software projects using these gadget templates.</a:t>
            </a:r>
            <a:endParaRPr sz="1800"/>
          </a:p>
        </p:txBody>
      </p:sp>
      <p:sp>
        <p:nvSpPr>
          <p:cNvPr id="4363" name="Google Shape;4363;p63"/>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n"/>
              <a:t>52</a:t>
            </a:fld>
            <a:endParaRPr/>
          </a:p>
        </p:txBody>
      </p:sp>
      <p:grpSp>
        <p:nvGrpSpPr>
          <p:cNvPr id="4364" name="Google Shape;4364;p63"/>
          <p:cNvGrpSpPr/>
          <p:nvPr/>
        </p:nvGrpSpPr>
        <p:grpSpPr>
          <a:xfrm>
            <a:off x="4026775" y="373572"/>
            <a:ext cx="2119546" cy="4396359"/>
            <a:chOff x="2547150" y="238125"/>
            <a:chExt cx="2525675" cy="5238750"/>
          </a:xfrm>
        </p:grpSpPr>
        <p:sp>
          <p:nvSpPr>
            <p:cNvPr id="4365" name="Google Shape;4365;p63"/>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6" name="Google Shape;4366;p63"/>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7" name="Google Shape;4367;p63"/>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8" name="Google Shape;4368;p63"/>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369" name="Google Shape;4369;p63"/>
          <p:cNvPicPr preferRelativeResize="0"/>
          <p:nvPr/>
        </p:nvPicPr>
        <p:blipFill rotWithShape="1">
          <a:blip r:embed="rId3">
            <a:alphaModFix/>
          </a:blip>
          <a:srcRect b="23785"/>
          <a:stretch/>
        </p:blipFill>
        <p:spPr>
          <a:xfrm>
            <a:off x="4073100" y="756087"/>
            <a:ext cx="2025525" cy="3631750"/>
          </a:xfrm>
          <a:prstGeom prst="rect">
            <a:avLst/>
          </a:prstGeom>
          <a:noFill/>
          <a:ln>
            <a:noFill/>
          </a:ln>
        </p:spPr>
      </p:pic>
    </p:spTree>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4373"/>
        <p:cNvGrpSpPr/>
        <p:nvPr/>
      </p:nvGrpSpPr>
      <p:grpSpPr>
        <a:xfrm>
          <a:off x="0" y="0"/>
          <a:ext cx="0" cy="0"/>
          <a:chOff x="0" y="0"/>
          <a:chExt cx="0" cy="0"/>
        </a:xfrm>
      </p:grpSpPr>
      <p:sp>
        <p:nvSpPr>
          <p:cNvPr id="4374" name="Google Shape;4374;p64"/>
          <p:cNvSpPr txBox="1">
            <a:spLocks noGrp="1"/>
          </p:cNvSpPr>
          <p:nvPr>
            <p:ph type="body" idx="4294967295"/>
          </p:nvPr>
        </p:nvSpPr>
        <p:spPr>
          <a:xfrm>
            <a:off x="685800" y="838850"/>
            <a:ext cx="2747700" cy="3356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600"/>
              </a:spcBef>
              <a:spcAft>
                <a:spcPts val="0"/>
              </a:spcAft>
              <a:buSzPts val="2400"/>
              <a:buNone/>
            </a:pPr>
            <a:r>
              <a:rPr lang="en" sz="3000">
                <a:solidFill>
                  <a:srgbClr val="0B87A1"/>
                </a:solidFill>
                <a:latin typeface="Dosis ExtraLight"/>
                <a:ea typeface="Dosis ExtraLight"/>
                <a:cs typeface="Dosis ExtraLight"/>
                <a:sym typeface="Dosis ExtraLight"/>
              </a:rPr>
              <a:t>TABLET</a:t>
            </a:r>
            <a:br>
              <a:rPr lang="en" sz="3000">
                <a:solidFill>
                  <a:srgbClr val="0B87A1"/>
                </a:solidFill>
                <a:latin typeface="Dosis ExtraLight"/>
                <a:ea typeface="Dosis ExtraLight"/>
                <a:cs typeface="Dosis ExtraLight"/>
                <a:sym typeface="Dosis ExtraLight"/>
              </a:rPr>
            </a:br>
            <a:r>
              <a:rPr lang="en" sz="3000">
                <a:solidFill>
                  <a:srgbClr val="0B87A1"/>
                </a:solidFill>
                <a:latin typeface="Dosis ExtraLight"/>
                <a:ea typeface="Dosis ExtraLight"/>
                <a:cs typeface="Dosis ExtraLight"/>
                <a:sym typeface="Dosis ExtraLight"/>
              </a:rPr>
              <a:t>PROJECT</a:t>
            </a:r>
            <a:endParaRPr sz="3000">
              <a:solidFill>
                <a:srgbClr val="0B87A1"/>
              </a:solidFill>
              <a:latin typeface="Dosis ExtraLight"/>
              <a:ea typeface="Dosis ExtraLight"/>
              <a:cs typeface="Dosis ExtraLight"/>
              <a:sym typeface="Dosis ExtraLight"/>
            </a:endParaRPr>
          </a:p>
          <a:p>
            <a:pPr marL="0" lvl="0" indent="0" algn="l" rtl="0">
              <a:lnSpc>
                <a:spcPct val="100000"/>
              </a:lnSpc>
              <a:spcBef>
                <a:spcPts val="600"/>
              </a:spcBef>
              <a:spcAft>
                <a:spcPts val="0"/>
              </a:spcAft>
              <a:buSzPts val="2400"/>
              <a:buNone/>
            </a:pPr>
            <a:r>
              <a:rPr lang="en" sz="1800"/>
              <a:t>Show and explain your web, app or software projects using these gadget templates.</a:t>
            </a:r>
            <a:endParaRPr sz="1800"/>
          </a:p>
        </p:txBody>
      </p:sp>
      <p:sp>
        <p:nvSpPr>
          <p:cNvPr id="4375" name="Google Shape;4375;p64"/>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n"/>
              <a:t>53</a:t>
            </a:fld>
            <a:endParaRPr/>
          </a:p>
        </p:txBody>
      </p:sp>
      <p:grpSp>
        <p:nvGrpSpPr>
          <p:cNvPr id="4376" name="Google Shape;4376;p64"/>
          <p:cNvGrpSpPr/>
          <p:nvPr/>
        </p:nvGrpSpPr>
        <p:grpSpPr>
          <a:xfrm>
            <a:off x="3837677" y="465959"/>
            <a:ext cx="2736410" cy="4222433"/>
            <a:chOff x="2112475" y="238125"/>
            <a:chExt cx="3395050" cy="5238750"/>
          </a:xfrm>
        </p:grpSpPr>
        <p:sp>
          <p:nvSpPr>
            <p:cNvPr id="4377" name="Google Shape;4377;p64"/>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8" name="Google Shape;4378;p64"/>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9" name="Google Shape;4379;p64"/>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0" name="Google Shape;4380;p64"/>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381" name="Google Shape;4381;p64"/>
          <p:cNvPicPr preferRelativeResize="0"/>
          <p:nvPr/>
        </p:nvPicPr>
        <p:blipFill rotWithShape="1">
          <a:blip r:embed="rId3">
            <a:alphaModFix/>
          </a:blip>
          <a:srcRect/>
          <a:stretch/>
        </p:blipFill>
        <p:spPr>
          <a:xfrm>
            <a:off x="3905263" y="839688"/>
            <a:ext cx="2597800" cy="3463726"/>
          </a:xfrm>
          <a:prstGeom prst="rect">
            <a:avLst/>
          </a:prstGeom>
          <a:noFill/>
          <a:ln>
            <a:noFill/>
          </a:ln>
        </p:spPr>
      </p:pic>
    </p:spTree>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4385"/>
        <p:cNvGrpSpPr/>
        <p:nvPr/>
      </p:nvGrpSpPr>
      <p:grpSpPr>
        <a:xfrm>
          <a:off x="0" y="0"/>
          <a:ext cx="0" cy="0"/>
          <a:chOff x="0" y="0"/>
          <a:chExt cx="0" cy="0"/>
        </a:xfrm>
      </p:grpSpPr>
      <p:sp>
        <p:nvSpPr>
          <p:cNvPr id="4386" name="Google Shape;4386;p65"/>
          <p:cNvSpPr txBox="1">
            <a:spLocks noGrp="1"/>
          </p:cNvSpPr>
          <p:nvPr>
            <p:ph type="body" idx="4294967295"/>
          </p:nvPr>
        </p:nvSpPr>
        <p:spPr>
          <a:xfrm>
            <a:off x="685800" y="838850"/>
            <a:ext cx="2747700" cy="3356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600"/>
              </a:spcBef>
              <a:spcAft>
                <a:spcPts val="0"/>
              </a:spcAft>
              <a:buSzPts val="2400"/>
              <a:buNone/>
            </a:pPr>
            <a:r>
              <a:rPr lang="en" sz="3000">
                <a:solidFill>
                  <a:srgbClr val="0B87A1"/>
                </a:solidFill>
                <a:latin typeface="Dosis ExtraLight"/>
                <a:ea typeface="Dosis ExtraLight"/>
                <a:cs typeface="Dosis ExtraLight"/>
                <a:sym typeface="Dosis ExtraLight"/>
              </a:rPr>
              <a:t>DESKTOP PROJECT</a:t>
            </a:r>
            <a:endParaRPr sz="3000">
              <a:solidFill>
                <a:srgbClr val="0B87A1"/>
              </a:solidFill>
              <a:latin typeface="Dosis ExtraLight"/>
              <a:ea typeface="Dosis ExtraLight"/>
              <a:cs typeface="Dosis ExtraLight"/>
              <a:sym typeface="Dosis ExtraLight"/>
            </a:endParaRPr>
          </a:p>
          <a:p>
            <a:pPr marL="0" lvl="0" indent="0" algn="l" rtl="0">
              <a:lnSpc>
                <a:spcPct val="100000"/>
              </a:lnSpc>
              <a:spcBef>
                <a:spcPts val="600"/>
              </a:spcBef>
              <a:spcAft>
                <a:spcPts val="0"/>
              </a:spcAft>
              <a:buSzPts val="2400"/>
              <a:buNone/>
            </a:pPr>
            <a:r>
              <a:rPr lang="en" sz="1800"/>
              <a:t>Show and explain your web, app or software projects using these gadget templates.</a:t>
            </a:r>
            <a:endParaRPr sz="1800"/>
          </a:p>
        </p:txBody>
      </p:sp>
      <p:sp>
        <p:nvSpPr>
          <p:cNvPr id="4387" name="Google Shape;4387;p65"/>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n"/>
              <a:t>54</a:t>
            </a:fld>
            <a:endParaRPr/>
          </a:p>
        </p:txBody>
      </p:sp>
      <p:grpSp>
        <p:nvGrpSpPr>
          <p:cNvPr id="4388" name="Google Shape;4388;p65"/>
          <p:cNvGrpSpPr/>
          <p:nvPr/>
        </p:nvGrpSpPr>
        <p:grpSpPr>
          <a:xfrm>
            <a:off x="3009249" y="1241129"/>
            <a:ext cx="4542205" cy="2661224"/>
            <a:chOff x="1177450" y="241631"/>
            <a:chExt cx="6173152" cy="3616776"/>
          </a:xfrm>
        </p:grpSpPr>
        <p:sp>
          <p:nvSpPr>
            <p:cNvPr id="4389" name="Google Shape;4389;p65"/>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90" name="Google Shape;4390;p65"/>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91" name="Google Shape;4391;p65"/>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dk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92" name="Google Shape;4392;p65"/>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pic>
        <p:nvPicPr>
          <p:cNvPr id="4393" name="Google Shape;4393;p65"/>
          <p:cNvPicPr preferRelativeResize="0"/>
          <p:nvPr/>
        </p:nvPicPr>
        <p:blipFill rotWithShape="1">
          <a:blip r:embed="rId3">
            <a:alphaModFix/>
          </a:blip>
          <a:srcRect b="6620"/>
          <a:stretch/>
        </p:blipFill>
        <p:spPr>
          <a:xfrm>
            <a:off x="3516425" y="1387850"/>
            <a:ext cx="3530550" cy="2242675"/>
          </a:xfrm>
          <a:prstGeom prst="rect">
            <a:avLst/>
          </a:prstGeom>
          <a:noFill/>
          <a:ln>
            <a:noFill/>
          </a:ln>
        </p:spPr>
      </p:pic>
    </p:spTree>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4397"/>
        <p:cNvGrpSpPr/>
        <p:nvPr/>
      </p:nvGrpSpPr>
      <p:grpSpPr>
        <a:xfrm>
          <a:off x="0" y="0"/>
          <a:ext cx="0" cy="0"/>
          <a:chOff x="0" y="0"/>
          <a:chExt cx="0" cy="0"/>
        </a:xfrm>
      </p:grpSpPr>
      <p:sp>
        <p:nvSpPr>
          <p:cNvPr id="4398" name="Google Shape;4398;p66"/>
          <p:cNvSpPr txBox="1">
            <a:spLocks noGrp="1"/>
          </p:cNvSpPr>
          <p:nvPr>
            <p:ph type="title"/>
          </p:nvPr>
        </p:nvSpPr>
        <p:spPr>
          <a:xfrm>
            <a:off x="718300" y="739375"/>
            <a:ext cx="6761100" cy="857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CREDITS</a:t>
            </a:r>
            <a:endParaRPr/>
          </a:p>
        </p:txBody>
      </p:sp>
      <p:sp>
        <p:nvSpPr>
          <p:cNvPr id="4399" name="Google Shape;4399;p66"/>
          <p:cNvSpPr txBox="1">
            <a:spLocks noGrp="1"/>
          </p:cNvSpPr>
          <p:nvPr>
            <p:ph type="body" idx="1"/>
          </p:nvPr>
        </p:nvSpPr>
        <p:spPr>
          <a:xfrm>
            <a:off x="718300" y="1733550"/>
            <a:ext cx="6761100" cy="2980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2400"/>
              <a:buNone/>
            </a:pPr>
            <a:r>
              <a:rPr lang="en" sz="2400"/>
              <a:t>Special thanks to all the people who made and released these awesome resources for free:</a:t>
            </a:r>
            <a:endParaRPr sz="2400"/>
          </a:p>
          <a:p>
            <a:pPr marL="457200" lvl="0" indent="-381000" algn="l" rtl="0">
              <a:lnSpc>
                <a:spcPct val="115000"/>
              </a:lnSpc>
              <a:spcBef>
                <a:spcPts val="600"/>
              </a:spcBef>
              <a:spcAft>
                <a:spcPts val="0"/>
              </a:spcAft>
              <a:buSzPts val="2400"/>
              <a:buChar char="▪"/>
            </a:pPr>
            <a:r>
              <a:rPr lang="en" sz="2400"/>
              <a:t>Presentation template by </a:t>
            </a:r>
            <a:r>
              <a:rPr lang="en" sz="2400" u="sng">
                <a:solidFill>
                  <a:srgbClr val="0B87A1"/>
                </a:solidFill>
                <a:hlinkClick r:id="rId3">
                  <a:extLst>
                    <a:ext uri="{A12FA001-AC4F-418D-AE19-62706E023703}">
                      <ahyp:hlinkClr xmlns:ahyp="http://schemas.microsoft.com/office/drawing/2018/hyperlinkcolor" val="tx"/>
                    </a:ext>
                  </a:extLst>
                </a:hlinkClick>
              </a:rPr>
              <a:t>SlidesCarnival</a:t>
            </a:r>
            <a:endParaRPr sz="2400">
              <a:solidFill>
                <a:srgbClr val="0B87A1"/>
              </a:solidFill>
            </a:endParaRPr>
          </a:p>
          <a:p>
            <a:pPr marL="457200" lvl="0" indent="-381000" algn="l" rtl="0">
              <a:lnSpc>
                <a:spcPct val="115000"/>
              </a:lnSpc>
              <a:spcBef>
                <a:spcPts val="0"/>
              </a:spcBef>
              <a:spcAft>
                <a:spcPts val="0"/>
              </a:spcAft>
              <a:buSzPts val="2400"/>
              <a:buChar char="▪"/>
            </a:pPr>
            <a:r>
              <a:rPr lang="en" sz="2400"/>
              <a:t>Photographs by </a:t>
            </a:r>
            <a:r>
              <a:rPr lang="en" sz="2400" u="sng">
                <a:solidFill>
                  <a:srgbClr val="0B87A1"/>
                </a:solidFill>
                <a:hlinkClick r:id="rId4">
                  <a:extLst>
                    <a:ext uri="{A12FA001-AC4F-418D-AE19-62706E023703}">
                      <ahyp:hlinkClr xmlns:ahyp="http://schemas.microsoft.com/office/drawing/2018/hyperlinkcolor" val="tx"/>
                    </a:ext>
                  </a:extLst>
                </a:hlinkClick>
              </a:rPr>
              <a:t>Unsplash</a:t>
            </a:r>
            <a:endParaRPr sz="2400">
              <a:solidFill>
                <a:srgbClr val="0B87A1"/>
              </a:solidFill>
            </a:endParaRPr>
          </a:p>
        </p:txBody>
      </p:sp>
      <p:sp>
        <p:nvSpPr>
          <p:cNvPr id="4400" name="Google Shape;4400;p66"/>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n"/>
              <a:t>55</a:t>
            </a:fld>
            <a:endParaRPr/>
          </a:p>
        </p:txBody>
      </p:sp>
    </p:spTree>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4404"/>
        <p:cNvGrpSpPr/>
        <p:nvPr/>
      </p:nvGrpSpPr>
      <p:grpSpPr>
        <a:xfrm>
          <a:off x="0" y="0"/>
          <a:ext cx="0" cy="0"/>
          <a:chOff x="0" y="0"/>
          <a:chExt cx="0" cy="0"/>
        </a:xfrm>
      </p:grpSpPr>
      <p:sp>
        <p:nvSpPr>
          <p:cNvPr id="4405" name="Google Shape;4405;p67"/>
          <p:cNvSpPr txBox="1">
            <a:spLocks noGrp="1"/>
          </p:cNvSpPr>
          <p:nvPr>
            <p:ph type="title"/>
          </p:nvPr>
        </p:nvSpPr>
        <p:spPr>
          <a:xfrm>
            <a:off x="718300" y="739375"/>
            <a:ext cx="6907500" cy="857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PRESENTATION DESIGN</a:t>
            </a:r>
            <a:endParaRPr/>
          </a:p>
        </p:txBody>
      </p:sp>
      <p:sp>
        <p:nvSpPr>
          <p:cNvPr id="4406" name="Google Shape;4406;p67"/>
          <p:cNvSpPr txBox="1">
            <a:spLocks noGrp="1"/>
          </p:cNvSpPr>
          <p:nvPr>
            <p:ph type="body" idx="1"/>
          </p:nvPr>
        </p:nvSpPr>
        <p:spPr>
          <a:xfrm>
            <a:off x="718300" y="1733550"/>
            <a:ext cx="6907500" cy="2980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sz="1300"/>
              <a:t>This presentation uses the following typographies and colors:</a:t>
            </a:r>
            <a:endParaRPr sz="1300"/>
          </a:p>
          <a:p>
            <a:pPr marL="457200" lvl="0" indent="-311150" algn="l" rtl="0">
              <a:lnSpc>
                <a:spcPct val="115000"/>
              </a:lnSpc>
              <a:spcBef>
                <a:spcPts val="0"/>
              </a:spcBef>
              <a:spcAft>
                <a:spcPts val="0"/>
              </a:spcAft>
              <a:buSzPts val="1300"/>
              <a:buChar char="▪"/>
            </a:pPr>
            <a:r>
              <a:rPr lang="en" sz="1300"/>
              <a:t>Titles: </a:t>
            </a:r>
            <a:r>
              <a:rPr lang="en" sz="1300" b="1">
                <a:latin typeface="Titillium Web"/>
                <a:ea typeface="Titillium Web"/>
                <a:cs typeface="Titillium Web"/>
                <a:sym typeface="Titillium Web"/>
              </a:rPr>
              <a:t>Dosis</a:t>
            </a:r>
            <a:endParaRPr sz="1300" b="1">
              <a:latin typeface="Titillium Web"/>
              <a:ea typeface="Titillium Web"/>
              <a:cs typeface="Titillium Web"/>
              <a:sym typeface="Titillium Web"/>
            </a:endParaRPr>
          </a:p>
          <a:p>
            <a:pPr marL="457200" lvl="0" indent="-311150" algn="l" rtl="0">
              <a:lnSpc>
                <a:spcPct val="115000"/>
              </a:lnSpc>
              <a:spcBef>
                <a:spcPts val="0"/>
              </a:spcBef>
              <a:spcAft>
                <a:spcPts val="0"/>
              </a:spcAft>
              <a:buSzPts val="1300"/>
              <a:buChar char="▪"/>
            </a:pPr>
            <a:r>
              <a:rPr lang="en" sz="1300"/>
              <a:t>Body copy: </a:t>
            </a:r>
            <a:r>
              <a:rPr lang="en" sz="1300" b="1">
                <a:latin typeface="Titillium Web"/>
                <a:ea typeface="Titillium Web"/>
                <a:cs typeface="Titillium Web"/>
                <a:sym typeface="Titillium Web"/>
              </a:rPr>
              <a:t>Titillium Web</a:t>
            </a:r>
            <a:endParaRPr sz="1300" b="1">
              <a:latin typeface="Titillium Web"/>
              <a:ea typeface="Titillium Web"/>
              <a:cs typeface="Titillium Web"/>
              <a:sym typeface="Titillium Web"/>
            </a:endParaRPr>
          </a:p>
          <a:p>
            <a:pPr marL="0" lvl="0" indent="0" algn="l" rtl="0">
              <a:lnSpc>
                <a:spcPct val="115000"/>
              </a:lnSpc>
              <a:spcBef>
                <a:spcPts val="0"/>
              </a:spcBef>
              <a:spcAft>
                <a:spcPts val="0"/>
              </a:spcAft>
              <a:buSzPts val="2400"/>
              <a:buNone/>
            </a:pPr>
            <a:endParaRPr sz="1300"/>
          </a:p>
          <a:p>
            <a:pPr marL="0" lvl="0" indent="0" algn="l" rtl="0">
              <a:lnSpc>
                <a:spcPct val="115000"/>
              </a:lnSpc>
              <a:spcBef>
                <a:spcPts val="0"/>
              </a:spcBef>
              <a:spcAft>
                <a:spcPts val="0"/>
              </a:spcAft>
              <a:buSzPts val="2400"/>
              <a:buNone/>
            </a:pPr>
            <a:r>
              <a:rPr lang="en" sz="1300"/>
              <a:t>You can download the fonts on these pages:</a:t>
            </a:r>
            <a:endParaRPr sz="1300"/>
          </a:p>
          <a:p>
            <a:pPr marL="0" lvl="0" indent="0" algn="l" rtl="0">
              <a:lnSpc>
                <a:spcPct val="115000"/>
              </a:lnSpc>
              <a:spcBef>
                <a:spcPts val="0"/>
              </a:spcBef>
              <a:spcAft>
                <a:spcPts val="0"/>
              </a:spcAft>
              <a:buSzPts val="2400"/>
              <a:buNone/>
            </a:pPr>
            <a:r>
              <a:rPr lang="en" sz="1300" u="sng">
                <a:solidFill>
                  <a:srgbClr val="0B87A1"/>
                </a:solidFill>
                <a:hlinkClick r:id="rId3">
                  <a:extLst>
                    <a:ext uri="{A12FA001-AC4F-418D-AE19-62706E023703}">
                      <ahyp:hlinkClr xmlns:ahyp="http://schemas.microsoft.com/office/drawing/2018/hyperlinkcolor" val="tx"/>
                    </a:ext>
                  </a:extLst>
                </a:hlinkClick>
              </a:rPr>
              <a:t>http://www.impallari.com/dosis</a:t>
            </a:r>
            <a:endParaRPr sz="1300">
              <a:solidFill>
                <a:srgbClr val="0B87A1"/>
              </a:solidFill>
            </a:endParaRPr>
          </a:p>
          <a:p>
            <a:pPr marL="0" lvl="0" indent="0" algn="l" rtl="0">
              <a:lnSpc>
                <a:spcPct val="115000"/>
              </a:lnSpc>
              <a:spcBef>
                <a:spcPts val="0"/>
              </a:spcBef>
              <a:spcAft>
                <a:spcPts val="0"/>
              </a:spcAft>
              <a:buSzPts val="2400"/>
              <a:buNone/>
            </a:pPr>
            <a:r>
              <a:rPr lang="en" sz="1300" u="sng">
                <a:solidFill>
                  <a:srgbClr val="0B87A1"/>
                </a:solidFill>
                <a:hlinkClick r:id="rId4">
                  <a:extLst>
                    <a:ext uri="{A12FA001-AC4F-418D-AE19-62706E023703}">
                      <ahyp:hlinkClr xmlns:ahyp="http://schemas.microsoft.com/office/drawing/2018/hyperlinkcolor" val="tx"/>
                    </a:ext>
                  </a:extLst>
                </a:hlinkClick>
              </a:rPr>
              <a:t>http://www.campivisivi.net/titillium/</a:t>
            </a:r>
            <a:endParaRPr sz="1300">
              <a:solidFill>
                <a:srgbClr val="0B87A1"/>
              </a:solidFill>
            </a:endParaRPr>
          </a:p>
          <a:p>
            <a:pPr marL="0" lvl="0" indent="0" algn="l" rtl="0">
              <a:lnSpc>
                <a:spcPct val="115000"/>
              </a:lnSpc>
              <a:spcBef>
                <a:spcPts val="0"/>
              </a:spcBef>
              <a:spcAft>
                <a:spcPts val="0"/>
              </a:spcAft>
              <a:buSzPts val="2400"/>
              <a:buNone/>
            </a:pPr>
            <a:endParaRPr sz="1300"/>
          </a:p>
          <a:p>
            <a:pPr marL="0" lvl="0" indent="0" algn="l" rtl="0">
              <a:lnSpc>
                <a:spcPct val="115000"/>
              </a:lnSpc>
              <a:spcBef>
                <a:spcPts val="0"/>
              </a:spcBef>
              <a:spcAft>
                <a:spcPts val="0"/>
              </a:spcAft>
              <a:buSzPts val="2400"/>
              <a:buNone/>
            </a:pPr>
            <a:r>
              <a:rPr lang="en" sz="1300">
                <a:solidFill>
                  <a:srgbClr val="003B55"/>
                </a:solidFill>
              </a:rPr>
              <a:t>Pastel green </a:t>
            </a:r>
            <a:r>
              <a:rPr lang="en" sz="1300" b="1">
                <a:solidFill>
                  <a:srgbClr val="D3EBD5"/>
                </a:solidFill>
                <a:latin typeface="Titillium Web"/>
                <a:ea typeface="Titillium Web"/>
                <a:cs typeface="Titillium Web"/>
                <a:sym typeface="Titillium Web"/>
              </a:rPr>
              <a:t>#d3ebd5</a:t>
            </a:r>
            <a:r>
              <a:rPr lang="en" sz="1300" b="1">
                <a:solidFill>
                  <a:srgbClr val="003B55"/>
                </a:solidFill>
              </a:rPr>
              <a:t> · </a:t>
            </a:r>
            <a:r>
              <a:rPr lang="en" sz="1300">
                <a:solidFill>
                  <a:srgbClr val="003B55"/>
                </a:solidFill>
              </a:rPr>
              <a:t>Green </a:t>
            </a:r>
            <a:r>
              <a:rPr lang="en" sz="1300" b="1">
                <a:solidFill>
                  <a:srgbClr val="80BFB7"/>
                </a:solidFill>
                <a:latin typeface="Titillium Web"/>
                <a:ea typeface="Titillium Web"/>
                <a:cs typeface="Titillium Web"/>
                <a:sym typeface="Titillium Web"/>
              </a:rPr>
              <a:t>#80bfb7</a:t>
            </a:r>
            <a:r>
              <a:rPr lang="en" sz="1300" b="1">
                <a:solidFill>
                  <a:srgbClr val="003B55"/>
                </a:solidFill>
              </a:rPr>
              <a:t> · </a:t>
            </a:r>
            <a:r>
              <a:rPr lang="en" sz="1300">
                <a:solidFill>
                  <a:srgbClr val="003B55"/>
                </a:solidFill>
              </a:rPr>
              <a:t>Teal </a:t>
            </a:r>
            <a:r>
              <a:rPr lang="en" sz="1300" b="1">
                <a:solidFill>
                  <a:srgbClr val="0B87A1"/>
                </a:solidFill>
                <a:latin typeface="Titillium Web"/>
                <a:ea typeface="Titillium Web"/>
                <a:cs typeface="Titillium Web"/>
                <a:sym typeface="Titillium Web"/>
              </a:rPr>
              <a:t>#0b87a1</a:t>
            </a:r>
            <a:r>
              <a:rPr lang="en" sz="1300" b="1">
                <a:solidFill>
                  <a:srgbClr val="003B55"/>
                </a:solidFill>
              </a:rPr>
              <a:t> · </a:t>
            </a:r>
            <a:r>
              <a:rPr lang="en" sz="1300">
                <a:solidFill>
                  <a:srgbClr val="003B55"/>
                </a:solidFill>
              </a:rPr>
              <a:t>Navy </a:t>
            </a:r>
            <a:r>
              <a:rPr lang="en" sz="1300" b="1">
                <a:solidFill>
                  <a:srgbClr val="01597F"/>
                </a:solidFill>
                <a:latin typeface="Titillium Web"/>
                <a:ea typeface="Titillium Web"/>
                <a:cs typeface="Titillium Web"/>
                <a:sym typeface="Titillium Web"/>
              </a:rPr>
              <a:t>#01597f</a:t>
            </a:r>
            <a:r>
              <a:rPr lang="en" sz="1300" b="1">
                <a:solidFill>
                  <a:srgbClr val="003B55"/>
                </a:solidFill>
              </a:rPr>
              <a:t> · </a:t>
            </a:r>
            <a:r>
              <a:rPr lang="en" sz="1300">
                <a:solidFill>
                  <a:srgbClr val="003B55"/>
                </a:solidFill>
              </a:rPr>
              <a:t>Dark navy </a:t>
            </a:r>
            <a:r>
              <a:rPr lang="en" sz="1300" b="1">
                <a:solidFill>
                  <a:srgbClr val="003B55"/>
                </a:solidFill>
                <a:latin typeface="Titillium Web"/>
                <a:ea typeface="Titillium Web"/>
                <a:cs typeface="Titillium Web"/>
                <a:sym typeface="Titillium Web"/>
              </a:rPr>
              <a:t>#003b55</a:t>
            </a:r>
            <a:endParaRPr sz="1300" b="1">
              <a:solidFill>
                <a:srgbClr val="003B55"/>
              </a:solidFill>
            </a:endParaRPr>
          </a:p>
        </p:txBody>
      </p:sp>
      <p:sp>
        <p:nvSpPr>
          <p:cNvPr id="4407" name="Google Shape;4407;p67"/>
          <p:cNvSpPr txBox="1"/>
          <p:nvPr/>
        </p:nvSpPr>
        <p:spPr>
          <a:xfrm>
            <a:off x="718300" y="4095450"/>
            <a:ext cx="6907500" cy="537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200" b="0" i="1" u="none" strike="noStrike" cap="none">
                <a:solidFill>
                  <a:srgbClr val="0B87A1"/>
                </a:solidFill>
                <a:latin typeface="Titillium Web Light"/>
                <a:ea typeface="Titillium Web Light"/>
                <a:cs typeface="Titillium Web Light"/>
                <a:sym typeface="Titillium Web Light"/>
              </a:rPr>
              <a:t>You don’t need to keep this slide in your presentation. It’s only here to serve you as a design guide if you need to create new slides or download the fonts to edit the presentation in PowerPoint®</a:t>
            </a:r>
            <a:endParaRPr sz="1200" b="0" i="1" u="none" strike="noStrike" cap="none">
              <a:solidFill>
                <a:srgbClr val="0B87A1"/>
              </a:solidFill>
              <a:latin typeface="Titillium Web Light"/>
              <a:ea typeface="Titillium Web Light"/>
              <a:cs typeface="Titillium Web Light"/>
              <a:sym typeface="Titillium Web Light"/>
            </a:endParaRPr>
          </a:p>
          <a:p>
            <a:pPr marL="0" marR="0" lvl="0" indent="0" algn="l" rtl="0">
              <a:lnSpc>
                <a:spcPct val="100000"/>
              </a:lnSpc>
              <a:spcBef>
                <a:spcPts val="0"/>
              </a:spcBef>
              <a:spcAft>
                <a:spcPts val="0"/>
              </a:spcAft>
              <a:buClr>
                <a:schemeClr val="dk1"/>
              </a:buClr>
              <a:buSzPts val="1100"/>
              <a:buFont typeface="Arial"/>
              <a:buNone/>
            </a:pPr>
            <a:endParaRPr sz="1200" b="0" i="1" u="none" strike="noStrike" cap="none">
              <a:solidFill>
                <a:srgbClr val="0B87A1"/>
              </a:solidFill>
              <a:latin typeface="Titillium Web Light"/>
              <a:ea typeface="Titillium Web Light"/>
              <a:cs typeface="Titillium Web Light"/>
              <a:sym typeface="Titillium Web Light"/>
            </a:endParaRPr>
          </a:p>
          <a:p>
            <a:pPr marL="0" marR="0" lvl="0" indent="0" algn="l" rtl="0">
              <a:lnSpc>
                <a:spcPct val="100000"/>
              </a:lnSpc>
              <a:spcBef>
                <a:spcPts val="0"/>
              </a:spcBef>
              <a:spcAft>
                <a:spcPts val="0"/>
              </a:spcAft>
              <a:buClr>
                <a:srgbClr val="000000"/>
              </a:buClr>
              <a:buSzPts val="1200"/>
              <a:buFont typeface="Arial"/>
              <a:buNone/>
            </a:pPr>
            <a:endParaRPr sz="1200" b="0" i="1" u="none" strike="noStrike" cap="none">
              <a:solidFill>
                <a:srgbClr val="0B87A1"/>
              </a:solidFill>
              <a:latin typeface="Titillium Web Light"/>
              <a:ea typeface="Titillium Web Light"/>
              <a:cs typeface="Titillium Web Light"/>
              <a:sym typeface="Titillium Web Light"/>
            </a:endParaRPr>
          </a:p>
        </p:txBody>
      </p:sp>
      <p:sp>
        <p:nvSpPr>
          <p:cNvPr id="4408" name="Google Shape;4408;p67"/>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n"/>
              <a:t>56</a:t>
            </a:fld>
            <a:endParaRPr/>
          </a:p>
        </p:txBody>
      </p:sp>
    </p:spTree>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4412"/>
        <p:cNvGrpSpPr/>
        <p:nvPr/>
      </p:nvGrpSpPr>
      <p:grpSpPr>
        <a:xfrm>
          <a:off x="0" y="0"/>
          <a:ext cx="0" cy="0"/>
          <a:chOff x="0" y="0"/>
          <a:chExt cx="0" cy="0"/>
        </a:xfrm>
      </p:grpSpPr>
      <p:sp>
        <p:nvSpPr>
          <p:cNvPr id="4413" name="Google Shape;4413;p68"/>
          <p:cNvSpPr txBox="1">
            <a:spLocks noGrp="1"/>
          </p:cNvSpPr>
          <p:nvPr>
            <p:ph type="ctrTitle"/>
          </p:nvPr>
        </p:nvSpPr>
        <p:spPr>
          <a:xfrm>
            <a:off x="685800" y="2878750"/>
            <a:ext cx="5268900"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800"/>
              <a:buNone/>
            </a:pPr>
            <a:r>
              <a:rPr lang="en"/>
              <a:t>2.</a:t>
            </a:r>
            <a:br>
              <a:rPr lang="en"/>
            </a:br>
            <a:r>
              <a:rPr lang="en"/>
              <a:t>EXTRA RESOURCES</a:t>
            </a:r>
            <a:endParaRPr/>
          </a:p>
        </p:txBody>
      </p:sp>
      <p:sp>
        <p:nvSpPr>
          <p:cNvPr id="4414" name="Google Shape;4414;p68"/>
          <p:cNvSpPr txBox="1">
            <a:spLocks noGrp="1"/>
          </p:cNvSpPr>
          <p:nvPr>
            <p:ph type="subTitle" idx="1"/>
          </p:nvPr>
        </p:nvSpPr>
        <p:spPr>
          <a:xfrm>
            <a:off x="685800" y="3983055"/>
            <a:ext cx="5268900" cy="78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For Business Plans, Marketing Plans, Project Proposals, Lessons, etc</a:t>
            </a:r>
            <a:endParaRPr/>
          </a:p>
        </p:txBody>
      </p:sp>
    </p:spTree>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4418"/>
        <p:cNvGrpSpPr/>
        <p:nvPr/>
      </p:nvGrpSpPr>
      <p:grpSpPr>
        <a:xfrm>
          <a:off x="0" y="0"/>
          <a:ext cx="0" cy="0"/>
          <a:chOff x="0" y="0"/>
          <a:chExt cx="0" cy="0"/>
        </a:xfrm>
      </p:grpSpPr>
      <p:sp>
        <p:nvSpPr>
          <p:cNvPr id="4419" name="Google Shape;4419;p69"/>
          <p:cNvSpPr txBox="1">
            <a:spLocks noGrp="1"/>
          </p:cNvSpPr>
          <p:nvPr>
            <p:ph type="title"/>
          </p:nvPr>
        </p:nvSpPr>
        <p:spPr>
          <a:xfrm>
            <a:off x="718300" y="739375"/>
            <a:ext cx="6761100" cy="857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TIMELINE</a:t>
            </a:r>
            <a:endParaRPr/>
          </a:p>
        </p:txBody>
      </p:sp>
      <p:sp>
        <p:nvSpPr>
          <p:cNvPr id="4420" name="Google Shape;4420;p69"/>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n"/>
              <a:t>58</a:t>
            </a:fld>
            <a:endParaRPr/>
          </a:p>
        </p:txBody>
      </p:sp>
      <p:sp>
        <p:nvSpPr>
          <p:cNvPr id="4421" name="Google Shape;4421;p69"/>
          <p:cNvSpPr/>
          <p:nvPr/>
        </p:nvSpPr>
        <p:spPr>
          <a:xfrm>
            <a:off x="6818684" y="2755950"/>
            <a:ext cx="7251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lt1"/>
                </a:solidFill>
                <a:latin typeface="Titillium Web"/>
                <a:ea typeface="Titillium Web"/>
                <a:cs typeface="Titillium Web"/>
                <a:sym typeface="Titillium Web"/>
              </a:rPr>
              <a:t>DEC</a:t>
            </a:r>
            <a:endParaRPr sz="1000" b="0" i="0" u="none" strike="noStrike" cap="none">
              <a:solidFill>
                <a:schemeClr val="lt1"/>
              </a:solidFill>
              <a:latin typeface="Titillium Web"/>
              <a:ea typeface="Titillium Web"/>
              <a:cs typeface="Titillium Web"/>
              <a:sym typeface="Titillium Web"/>
            </a:endParaRPr>
          </a:p>
        </p:txBody>
      </p:sp>
      <p:sp>
        <p:nvSpPr>
          <p:cNvPr id="4422" name="Google Shape;4422;p69"/>
          <p:cNvSpPr/>
          <p:nvPr/>
        </p:nvSpPr>
        <p:spPr>
          <a:xfrm>
            <a:off x="6236812" y="2755950"/>
            <a:ext cx="7251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lt1"/>
                </a:solidFill>
                <a:latin typeface="Titillium Web"/>
                <a:ea typeface="Titillium Web"/>
                <a:cs typeface="Titillium Web"/>
                <a:sym typeface="Titillium Web"/>
              </a:rPr>
              <a:t>NOV</a:t>
            </a:r>
            <a:endParaRPr sz="1000" b="0" i="0" u="none" strike="noStrike" cap="none">
              <a:solidFill>
                <a:schemeClr val="lt1"/>
              </a:solidFill>
              <a:latin typeface="Titillium Web"/>
              <a:ea typeface="Titillium Web"/>
              <a:cs typeface="Titillium Web"/>
              <a:sym typeface="Titillium Web"/>
            </a:endParaRPr>
          </a:p>
        </p:txBody>
      </p:sp>
      <p:sp>
        <p:nvSpPr>
          <p:cNvPr id="4423" name="Google Shape;4423;p69"/>
          <p:cNvSpPr/>
          <p:nvPr/>
        </p:nvSpPr>
        <p:spPr>
          <a:xfrm>
            <a:off x="5654939" y="2755950"/>
            <a:ext cx="7251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lt1"/>
                </a:solidFill>
                <a:latin typeface="Titillium Web"/>
                <a:ea typeface="Titillium Web"/>
                <a:cs typeface="Titillium Web"/>
                <a:sym typeface="Titillium Web"/>
              </a:rPr>
              <a:t>OCT</a:t>
            </a:r>
            <a:endParaRPr sz="1000" b="0" i="0" u="none" strike="noStrike" cap="none">
              <a:solidFill>
                <a:schemeClr val="lt1"/>
              </a:solidFill>
              <a:latin typeface="Titillium Web"/>
              <a:ea typeface="Titillium Web"/>
              <a:cs typeface="Titillium Web"/>
              <a:sym typeface="Titillium Web"/>
            </a:endParaRPr>
          </a:p>
        </p:txBody>
      </p:sp>
      <p:sp>
        <p:nvSpPr>
          <p:cNvPr id="4424" name="Google Shape;4424;p69"/>
          <p:cNvSpPr/>
          <p:nvPr/>
        </p:nvSpPr>
        <p:spPr>
          <a:xfrm>
            <a:off x="5073067" y="2755950"/>
            <a:ext cx="7251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lt1"/>
                </a:solidFill>
                <a:latin typeface="Titillium Web"/>
                <a:ea typeface="Titillium Web"/>
                <a:cs typeface="Titillium Web"/>
                <a:sym typeface="Titillium Web"/>
              </a:rPr>
              <a:t>SEP</a:t>
            </a:r>
            <a:endParaRPr sz="1000" b="0" i="0" u="none" strike="noStrike" cap="none">
              <a:solidFill>
                <a:schemeClr val="lt1"/>
              </a:solidFill>
              <a:latin typeface="Titillium Web"/>
              <a:ea typeface="Titillium Web"/>
              <a:cs typeface="Titillium Web"/>
              <a:sym typeface="Titillium Web"/>
            </a:endParaRPr>
          </a:p>
        </p:txBody>
      </p:sp>
      <p:sp>
        <p:nvSpPr>
          <p:cNvPr id="4425" name="Google Shape;4425;p69"/>
          <p:cNvSpPr/>
          <p:nvPr/>
        </p:nvSpPr>
        <p:spPr>
          <a:xfrm>
            <a:off x="4491194" y="2755950"/>
            <a:ext cx="7251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lt1"/>
                </a:solidFill>
                <a:latin typeface="Titillium Web"/>
                <a:ea typeface="Titillium Web"/>
                <a:cs typeface="Titillium Web"/>
                <a:sym typeface="Titillium Web"/>
              </a:rPr>
              <a:t>AUG</a:t>
            </a:r>
            <a:endParaRPr sz="1000" b="0" i="0" u="none" strike="noStrike" cap="none">
              <a:solidFill>
                <a:schemeClr val="lt1"/>
              </a:solidFill>
              <a:latin typeface="Titillium Web"/>
              <a:ea typeface="Titillium Web"/>
              <a:cs typeface="Titillium Web"/>
              <a:sym typeface="Titillium Web"/>
            </a:endParaRPr>
          </a:p>
        </p:txBody>
      </p:sp>
      <p:sp>
        <p:nvSpPr>
          <p:cNvPr id="4426" name="Google Shape;4426;p69"/>
          <p:cNvSpPr/>
          <p:nvPr/>
        </p:nvSpPr>
        <p:spPr>
          <a:xfrm>
            <a:off x="3909322" y="2755950"/>
            <a:ext cx="7251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lt1"/>
                </a:solidFill>
                <a:latin typeface="Titillium Web"/>
                <a:ea typeface="Titillium Web"/>
                <a:cs typeface="Titillium Web"/>
                <a:sym typeface="Titillium Web"/>
              </a:rPr>
              <a:t>JUL</a:t>
            </a:r>
            <a:endParaRPr sz="1000" b="0" i="0" u="none" strike="noStrike" cap="none">
              <a:solidFill>
                <a:schemeClr val="lt1"/>
              </a:solidFill>
              <a:latin typeface="Titillium Web"/>
              <a:ea typeface="Titillium Web"/>
              <a:cs typeface="Titillium Web"/>
              <a:sym typeface="Titillium Web"/>
            </a:endParaRPr>
          </a:p>
        </p:txBody>
      </p:sp>
      <p:sp>
        <p:nvSpPr>
          <p:cNvPr id="4427" name="Google Shape;4427;p69"/>
          <p:cNvSpPr/>
          <p:nvPr/>
        </p:nvSpPr>
        <p:spPr>
          <a:xfrm>
            <a:off x="3327449" y="2755950"/>
            <a:ext cx="7251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lt1"/>
                </a:solidFill>
                <a:latin typeface="Titillium Web"/>
                <a:ea typeface="Titillium Web"/>
                <a:cs typeface="Titillium Web"/>
                <a:sym typeface="Titillium Web"/>
              </a:rPr>
              <a:t>JUN</a:t>
            </a:r>
            <a:endParaRPr sz="1000" b="0" i="0" u="none" strike="noStrike" cap="none">
              <a:solidFill>
                <a:schemeClr val="lt1"/>
              </a:solidFill>
              <a:latin typeface="Titillium Web"/>
              <a:ea typeface="Titillium Web"/>
              <a:cs typeface="Titillium Web"/>
              <a:sym typeface="Titillium Web"/>
            </a:endParaRPr>
          </a:p>
        </p:txBody>
      </p:sp>
      <p:sp>
        <p:nvSpPr>
          <p:cNvPr id="4428" name="Google Shape;4428;p69"/>
          <p:cNvSpPr/>
          <p:nvPr/>
        </p:nvSpPr>
        <p:spPr>
          <a:xfrm>
            <a:off x="2745577" y="2755950"/>
            <a:ext cx="7251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lt1"/>
                </a:solidFill>
                <a:latin typeface="Titillium Web"/>
                <a:ea typeface="Titillium Web"/>
                <a:cs typeface="Titillium Web"/>
                <a:sym typeface="Titillium Web"/>
              </a:rPr>
              <a:t>MAY</a:t>
            </a:r>
            <a:endParaRPr sz="1000" b="0" i="0" u="none" strike="noStrike" cap="none">
              <a:solidFill>
                <a:schemeClr val="lt1"/>
              </a:solidFill>
              <a:latin typeface="Titillium Web"/>
              <a:ea typeface="Titillium Web"/>
              <a:cs typeface="Titillium Web"/>
              <a:sym typeface="Titillium Web"/>
            </a:endParaRPr>
          </a:p>
        </p:txBody>
      </p:sp>
      <p:sp>
        <p:nvSpPr>
          <p:cNvPr id="4429" name="Google Shape;4429;p69"/>
          <p:cNvSpPr/>
          <p:nvPr/>
        </p:nvSpPr>
        <p:spPr>
          <a:xfrm>
            <a:off x="2163704" y="2755950"/>
            <a:ext cx="7251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lt1"/>
                </a:solidFill>
                <a:latin typeface="Titillium Web"/>
                <a:ea typeface="Titillium Web"/>
                <a:cs typeface="Titillium Web"/>
                <a:sym typeface="Titillium Web"/>
              </a:rPr>
              <a:t>APR</a:t>
            </a:r>
            <a:endParaRPr sz="1000" b="0" i="0" u="none" strike="noStrike" cap="none">
              <a:solidFill>
                <a:schemeClr val="lt1"/>
              </a:solidFill>
              <a:latin typeface="Titillium Web"/>
              <a:ea typeface="Titillium Web"/>
              <a:cs typeface="Titillium Web"/>
              <a:sym typeface="Titillium Web"/>
            </a:endParaRPr>
          </a:p>
        </p:txBody>
      </p:sp>
      <p:sp>
        <p:nvSpPr>
          <p:cNvPr id="4430" name="Google Shape;4430;p69"/>
          <p:cNvSpPr/>
          <p:nvPr/>
        </p:nvSpPr>
        <p:spPr>
          <a:xfrm>
            <a:off x="1581832" y="2755950"/>
            <a:ext cx="7251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2"/>
                </a:solidFill>
                <a:latin typeface="Titillium Web"/>
                <a:ea typeface="Titillium Web"/>
                <a:cs typeface="Titillium Web"/>
                <a:sym typeface="Titillium Web"/>
              </a:rPr>
              <a:t>MAR</a:t>
            </a:r>
            <a:endParaRPr sz="1000" b="0" i="0" u="none" strike="noStrike" cap="none">
              <a:solidFill>
                <a:schemeClr val="dk2"/>
              </a:solidFill>
              <a:latin typeface="Titillium Web"/>
              <a:ea typeface="Titillium Web"/>
              <a:cs typeface="Titillium Web"/>
              <a:sym typeface="Titillium Web"/>
            </a:endParaRPr>
          </a:p>
        </p:txBody>
      </p:sp>
      <p:sp>
        <p:nvSpPr>
          <p:cNvPr id="4431" name="Google Shape;4431;p69"/>
          <p:cNvSpPr/>
          <p:nvPr/>
        </p:nvSpPr>
        <p:spPr>
          <a:xfrm>
            <a:off x="999959" y="2755950"/>
            <a:ext cx="7251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2"/>
                </a:solidFill>
                <a:latin typeface="Titillium Web"/>
                <a:ea typeface="Titillium Web"/>
                <a:cs typeface="Titillium Web"/>
                <a:sym typeface="Titillium Web"/>
              </a:rPr>
              <a:t>FEB</a:t>
            </a:r>
            <a:endParaRPr sz="1000" b="0" i="0" u="none" strike="noStrike" cap="none">
              <a:solidFill>
                <a:schemeClr val="dk2"/>
              </a:solidFill>
              <a:latin typeface="Titillium Web"/>
              <a:ea typeface="Titillium Web"/>
              <a:cs typeface="Titillium Web"/>
              <a:sym typeface="Titillium Web"/>
            </a:endParaRPr>
          </a:p>
        </p:txBody>
      </p:sp>
      <p:sp>
        <p:nvSpPr>
          <p:cNvPr id="4432" name="Google Shape;4432;p69"/>
          <p:cNvSpPr/>
          <p:nvPr/>
        </p:nvSpPr>
        <p:spPr>
          <a:xfrm>
            <a:off x="418087" y="2755950"/>
            <a:ext cx="7251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2"/>
                </a:solidFill>
                <a:latin typeface="Titillium Web"/>
                <a:ea typeface="Titillium Web"/>
                <a:cs typeface="Titillium Web"/>
                <a:sym typeface="Titillium Web"/>
              </a:rPr>
              <a:t>JAN</a:t>
            </a:r>
            <a:endParaRPr sz="1000" b="0" i="0" u="none" strike="noStrike" cap="none">
              <a:solidFill>
                <a:schemeClr val="dk2"/>
              </a:solidFill>
              <a:latin typeface="Titillium Web"/>
              <a:ea typeface="Titillium Web"/>
              <a:cs typeface="Titillium Web"/>
              <a:sym typeface="Titillium Web"/>
            </a:endParaRPr>
          </a:p>
        </p:txBody>
      </p:sp>
      <p:sp>
        <p:nvSpPr>
          <p:cNvPr id="4433" name="Google Shape;4433;p69"/>
          <p:cNvSpPr/>
          <p:nvPr/>
        </p:nvSpPr>
        <p:spPr>
          <a:xfrm>
            <a:off x="0" y="2755950"/>
            <a:ext cx="5616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Arial"/>
              <a:ea typeface="Arial"/>
              <a:cs typeface="Arial"/>
              <a:sym typeface="Arial"/>
            </a:endParaRPr>
          </a:p>
        </p:txBody>
      </p:sp>
      <p:cxnSp>
        <p:nvCxnSpPr>
          <p:cNvPr id="4434" name="Google Shape;4434;p69"/>
          <p:cNvCxnSpPr/>
          <p:nvPr/>
        </p:nvCxnSpPr>
        <p:spPr>
          <a:xfrm rot="10800000">
            <a:off x="677815"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4435" name="Google Shape;4435;p69"/>
          <p:cNvSpPr txBox="1"/>
          <p:nvPr/>
        </p:nvSpPr>
        <p:spPr>
          <a:xfrm>
            <a:off x="641653" y="1727200"/>
            <a:ext cx="11016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Titillium Web"/>
                <a:ea typeface="Titillium Web"/>
                <a:cs typeface="Titillium Web"/>
                <a:sym typeface="Titillium Web"/>
              </a:rPr>
              <a:t>Blue is the colour of the clear sky and the deep sea</a:t>
            </a:r>
            <a:endParaRPr sz="900" b="0" i="0" u="none" strike="noStrike" cap="none">
              <a:solidFill>
                <a:schemeClr val="dk1"/>
              </a:solidFill>
              <a:latin typeface="Titillium Web"/>
              <a:ea typeface="Titillium Web"/>
              <a:cs typeface="Titillium Web"/>
              <a:sym typeface="Titillium Web"/>
            </a:endParaRPr>
          </a:p>
        </p:txBody>
      </p:sp>
      <p:cxnSp>
        <p:nvCxnSpPr>
          <p:cNvPr id="4436" name="Google Shape;4436;p69"/>
          <p:cNvCxnSpPr/>
          <p:nvPr/>
        </p:nvCxnSpPr>
        <p:spPr>
          <a:xfrm rot="10800000">
            <a:off x="1842500"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4437" name="Google Shape;4437;p69"/>
          <p:cNvSpPr txBox="1"/>
          <p:nvPr/>
        </p:nvSpPr>
        <p:spPr>
          <a:xfrm>
            <a:off x="1807667" y="1727200"/>
            <a:ext cx="11016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Titillium Web"/>
                <a:ea typeface="Titillium Web"/>
                <a:cs typeface="Titillium Web"/>
                <a:sym typeface="Titillium Web"/>
              </a:rPr>
              <a:t>Red is the colour of danger and courage</a:t>
            </a:r>
            <a:endParaRPr sz="900" b="0" i="0" u="none" strike="noStrike" cap="none">
              <a:solidFill>
                <a:schemeClr val="dk1"/>
              </a:solidFill>
              <a:latin typeface="Titillium Web"/>
              <a:ea typeface="Titillium Web"/>
              <a:cs typeface="Titillium Web"/>
              <a:sym typeface="Titillium Web"/>
            </a:endParaRPr>
          </a:p>
        </p:txBody>
      </p:sp>
      <p:cxnSp>
        <p:nvCxnSpPr>
          <p:cNvPr id="4438" name="Google Shape;4438;p69"/>
          <p:cNvCxnSpPr/>
          <p:nvPr/>
        </p:nvCxnSpPr>
        <p:spPr>
          <a:xfrm rot="10800000">
            <a:off x="3007186"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4439" name="Google Shape;4439;p69"/>
          <p:cNvSpPr txBox="1"/>
          <p:nvPr/>
        </p:nvSpPr>
        <p:spPr>
          <a:xfrm>
            <a:off x="2973681" y="1727200"/>
            <a:ext cx="11016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Titillium Web"/>
                <a:ea typeface="Titillium Web"/>
                <a:cs typeface="Titillium Web"/>
                <a:sym typeface="Titillium Web"/>
              </a:rPr>
              <a:t>Black is the color of ebony and of outer space</a:t>
            </a:r>
            <a:endParaRPr sz="900" b="0" i="0" u="none" strike="noStrike" cap="none">
              <a:solidFill>
                <a:schemeClr val="dk1"/>
              </a:solidFill>
              <a:latin typeface="Titillium Web"/>
              <a:ea typeface="Titillium Web"/>
              <a:cs typeface="Titillium Web"/>
              <a:sym typeface="Titillium Web"/>
            </a:endParaRPr>
          </a:p>
        </p:txBody>
      </p:sp>
      <p:cxnSp>
        <p:nvCxnSpPr>
          <p:cNvPr id="4440" name="Google Shape;4440;p69"/>
          <p:cNvCxnSpPr/>
          <p:nvPr/>
        </p:nvCxnSpPr>
        <p:spPr>
          <a:xfrm rot="10800000">
            <a:off x="4171871"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4441" name="Google Shape;4441;p69"/>
          <p:cNvSpPr txBox="1"/>
          <p:nvPr/>
        </p:nvSpPr>
        <p:spPr>
          <a:xfrm>
            <a:off x="4139694" y="1727200"/>
            <a:ext cx="11016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Titillium Web"/>
                <a:ea typeface="Titillium Web"/>
                <a:cs typeface="Titillium Web"/>
                <a:sym typeface="Titillium Web"/>
              </a:rPr>
              <a:t>Yellow is the color of gold, butter and ripe lemons</a:t>
            </a:r>
            <a:endParaRPr sz="900" b="0" i="0" u="none" strike="noStrike" cap="none">
              <a:solidFill>
                <a:schemeClr val="dk1"/>
              </a:solidFill>
              <a:latin typeface="Titillium Web"/>
              <a:ea typeface="Titillium Web"/>
              <a:cs typeface="Titillium Web"/>
              <a:sym typeface="Titillium Web"/>
            </a:endParaRPr>
          </a:p>
        </p:txBody>
      </p:sp>
      <p:cxnSp>
        <p:nvCxnSpPr>
          <p:cNvPr id="4442" name="Google Shape;4442;p69"/>
          <p:cNvCxnSpPr/>
          <p:nvPr/>
        </p:nvCxnSpPr>
        <p:spPr>
          <a:xfrm rot="10800000">
            <a:off x="5336557"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4443" name="Google Shape;4443;p69"/>
          <p:cNvSpPr txBox="1"/>
          <p:nvPr/>
        </p:nvSpPr>
        <p:spPr>
          <a:xfrm>
            <a:off x="5305708" y="1727200"/>
            <a:ext cx="11016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Titillium Web"/>
                <a:ea typeface="Titillium Web"/>
                <a:cs typeface="Titillium Web"/>
                <a:sym typeface="Titillium Web"/>
              </a:rPr>
              <a:t>White is the color of milk and fresh snow</a:t>
            </a:r>
            <a:endParaRPr sz="900" b="0" i="0" u="none" strike="noStrike" cap="none">
              <a:solidFill>
                <a:schemeClr val="dk1"/>
              </a:solidFill>
              <a:latin typeface="Titillium Web"/>
              <a:ea typeface="Titillium Web"/>
              <a:cs typeface="Titillium Web"/>
              <a:sym typeface="Titillium Web"/>
            </a:endParaRPr>
          </a:p>
        </p:txBody>
      </p:sp>
      <p:cxnSp>
        <p:nvCxnSpPr>
          <p:cNvPr id="4444" name="Google Shape;4444;p69"/>
          <p:cNvCxnSpPr/>
          <p:nvPr/>
        </p:nvCxnSpPr>
        <p:spPr>
          <a:xfrm rot="10800000">
            <a:off x="6501242"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4445" name="Google Shape;4445;p69"/>
          <p:cNvSpPr txBox="1"/>
          <p:nvPr/>
        </p:nvSpPr>
        <p:spPr>
          <a:xfrm>
            <a:off x="6471722" y="1727200"/>
            <a:ext cx="11016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Titillium Web"/>
                <a:ea typeface="Titillium Web"/>
                <a:cs typeface="Titillium Web"/>
                <a:sym typeface="Titillium Web"/>
              </a:rPr>
              <a:t>Blue is the colour of the clear sky and the deep sea</a:t>
            </a:r>
            <a:endParaRPr sz="900" b="0" i="0" u="none" strike="noStrike" cap="none">
              <a:solidFill>
                <a:schemeClr val="dk1"/>
              </a:solidFill>
              <a:latin typeface="Titillium Web"/>
              <a:ea typeface="Titillium Web"/>
              <a:cs typeface="Titillium Web"/>
              <a:sym typeface="Titillium Web"/>
            </a:endParaRPr>
          </a:p>
        </p:txBody>
      </p:sp>
      <p:cxnSp>
        <p:nvCxnSpPr>
          <p:cNvPr id="4446" name="Google Shape;4446;p69"/>
          <p:cNvCxnSpPr/>
          <p:nvPr/>
        </p:nvCxnSpPr>
        <p:spPr>
          <a:xfrm rot="10800000">
            <a:off x="126910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4447" name="Google Shape;4447;p69"/>
          <p:cNvSpPr txBox="1"/>
          <p:nvPr/>
        </p:nvSpPr>
        <p:spPr>
          <a:xfrm>
            <a:off x="1207274" y="3648150"/>
            <a:ext cx="11016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Titillium Web"/>
                <a:ea typeface="Titillium Web"/>
                <a:cs typeface="Titillium Web"/>
                <a:sym typeface="Titillium Web"/>
              </a:rPr>
              <a:t>Yellow is the color of gold, butter and ripe lemons</a:t>
            </a:r>
            <a:endParaRPr sz="900" b="0" i="0" u="none" strike="noStrike" cap="none">
              <a:solidFill>
                <a:schemeClr val="dk1"/>
              </a:solidFill>
              <a:latin typeface="Titillium Web"/>
              <a:ea typeface="Titillium Web"/>
              <a:cs typeface="Titillium Web"/>
              <a:sym typeface="Titillium Web"/>
            </a:endParaRPr>
          </a:p>
        </p:txBody>
      </p:sp>
      <p:cxnSp>
        <p:nvCxnSpPr>
          <p:cNvPr id="4448" name="Google Shape;4448;p69"/>
          <p:cNvCxnSpPr/>
          <p:nvPr/>
        </p:nvCxnSpPr>
        <p:spPr>
          <a:xfrm rot="10800000">
            <a:off x="243378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4449" name="Google Shape;4449;p69"/>
          <p:cNvSpPr txBox="1"/>
          <p:nvPr/>
        </p:nvSpPr>
        <p:spPr>
          <a:xfrm>
            <a:off x="2380034" y="3648150"/>
            <a:ext cx="11016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Titillium Web"/>
                <a:ea typeface="Titillium Web"/>
                <a:cs typeface="Titillium Web"/>
                <a:sym typeface="Titillium Web"/>
              </a:rPr>
              <a:t>White is the color of milk and fresh snow</a:t>
            </a:r>
            <a:endParaRPr sz="900" b="0" i="0" u="none" strike="noStrike" cap="none">
              <a:solidFill>
                <a:schemeClr val="dk1"/>
              </a:solidFill>
              <a:latin typeface="Titillium Web"/>
              <a:ea typeface="Titillium Web"/>
              <a:cs typeface="Titillium Web"/>
              <a:sym typeface="Titillium Web"/>
            </a:endParaRPr>
          </a:p>
        </p:txBody>
      </p:sp>
      <p:cxnSp>
        <p:nvCxnSpPr>
          <p:cNvPr id="4450" name="Google Shape;4450;p69"/>
          <p:cNvCxnSpPr/>
          <p:nvPr/>
        </p:nvCxnSpPr>
        <p:spPr>
          <a:xfrm rot="10800000">
            <a:off x="3598473"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4451" name="Google Shape;4451;p69"/>
          <p:cNvSpPr txBox="1"/>
          <p:nvPr/>
        </p:nvSpPr>
        <p:spPr>
          <a:xfrm>
            <a:off x="3552795" y="3648150"/>
            <a:ext cx="11016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Titillium Web"/>
                <a:ea typeface="Titillium Web"/>
                <a:cs typeface="Titillium Web"/>
                <a:sym typeface="Titillium Web"/>
              </a:rPr>
              <a:t>Blue is the colour of the clear sky and the deep sea</a:t>
            </a:r>
            <a:endParaRPr sz="900" b="0" i="0" u="none" strike="noStrike" cap="none">
              <a:solidFill>
                <a:schemeClr val="dk1"/>
              </a:solidFill>
              <a:latin typeface="Titillium Web"/>
              <a:ea typeface="Titillium Web"/>
              <a:cs typeface="Titillium Web"/>
              <a:sym typeface="Titillium Web"/>
            </a:endParaRPr>
          </a:p>
        </p:txBody>
      </p:sp>
      <p:cxnSp>
        <p:nvCxnSpPr>
          <p:cNvPr id="4452" name="Google Shape;4452;p69"/>
          <p:cNvCxnSpPr/>
          <p:nvPr/>
        </p:nvCxnSpPr>
        <p:spPr>
          <a:xfrm rot="10800000">
            <a:off x="4763158"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4453" name="Google Shape;4453;p69"/>
          <p:cNvSpPr txBox="1"/>
          <p:nvPr/>
        </p:nvSpPr>
        <p:spPr>
          <a:xfrm>
            <a:off x="4725556" y="3648150"/>
            <a:ext cx="11016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Titillium Web"/>
                <a:ea typeface="Titillium Web"/>
                <a:cs typeface="Titillium Web"/>
                <a:sym typeface="Titillium Web"/>
              </a:rPr>
              <a:t>Red is the colour of danger and courage</a:t>
            </a:r>
            <a:endParaRPr sz="900" b="0" i="0" u="none" strike="noStrike" cap="none">
              <a:solidFill>
                <a:schemeClr val="dk1"/>
              </a:solidFill>
              <a:latin typeface="Titillium Web"/>
              <a:ea typeface="Titillium Web"/>
              <a:cs typeface="Titillium Web"/>
              <a:sym typeface="Titillium Web"/>
            </a:endParaRPr>
          </a:p>
        </p:txBody>
      </p:sp>
      <p:cxnSp>
        <p:nvCxnSpPr>
          <p:cNvPr id="4454" name="Google Shape;4454;p69"/>
          <p:cNvCxnSpPr/>
          <p:nvPr/>
        </p:nvCxnSpPr>
        <p:spPr>
          <a:xfrm rot="10800000">
            <a:off x="5927844"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4455" name="Google Shape;4455;p69"/>
          <p:cNvSpPr txBox="1"/>
          <p:nvPr/>
        </p:nvSpPr>
        <p:spPr>
          <a:xfrm>
            <a:off x="5898317" y="3648150"/>
            <a:ext cx="11016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Titillium Web"/>
                <a:ea typeface="Titillium Web"/>
                <a:cs typeface="Titillium Web"/>
                <a:sym typeface="Titillium Web"/>
              </a:rPr>
              <a:t>Black is the color of ebony and of outer space</a:t>
            </a:r>
            <a:endParaRPr sz="900" b="0" i="0" u="none" strike="noStrike" cap="none">
              <a:solidFill>
                <a:schemeClr val="dk1"/>
              </a:solidFill>
              <a:latin typeface="Titillium Web"/>
              <a:ea typeface="Titillium Web"/>
              <a:cs typeface="Titillium Web"/>
              <a:sym typeface="Titillium Web"/>
            </a:endParaRPr>
          </a:p>
        </p:txBody>
      </p:sp>
      <p:cxnSp>
        <p:nvCxnSpPr>
          <p:cNvPr id="4456" name="Google Shape;4456;p69"/>
          <p:cNvCxnSpPr/>
          <p:nvPr/>
        </p:nvCxnSpPr>
        <p:spPr>
          <a:xfrm rot="10800000">
            <a:off x="7092529"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4457" name="Google Shape;4457;p69"/>
          <p:cNvSpPr txBox="1"/>
          <p:nvPr/>
        </p:nvSpPr>
        <p:spPr>
          <a:xfrm>
            <a:off x="7059218" y="3648150"/>
            <a:ext cx="9123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Titillium Web"/>
                <a:ea typeface="Titillium Web"/>
                <a:cs typeface="Titillium Web"/>
                <a:sym typeface="Titillium Web"/>
              </a:rPr>
              <a:t>Yellow is the color of gold, butter and ripe lemons</a:t>
            </a:r>
            <a:endParaRPr sz="900" b="0" i="0" u="none" strike="noStrike" cap="none">
              <a:solidFill>
                <a:schemeClr val="dk1"/>
              </a:solidFill>
              <a:latin typeface="Titillium Web"/>
              <a:ea typeface="Titillium Web"/>
              <a:cs typeface="Titillium Web"/>
              <a:sym typeface="Titillium Web"/>
            </a:endParaRPr>
          </a:p>
        </p:txBody>
      </p:sp>
    </p:spTree>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4461"/>
        <p:cNvGrpSpPr/>
        <p:nvPr/>
      </p:nvGrpSpPr>
      <p:grpSpPr>
        <a:xfrm>
          <a:off x="0" y="0"/>
          <a:ext cx="0" cy="0"/>
          <a:chOff x="0" y="0"/>
          <a:chExt cx="0" cy="0"/>
        </a:xfrm>
      </p:grpSpPr>
      <p:sp>
        <p:nvSpPr>
          <p:cNvPr id="4462" name="Google Shape;4462;p70"/>
          <p:cNvSpPr txBox="1">
            <a:spLocks noGrp="1"/>
          </p:cNvSpPr>
          <p:nvPr>
            <p:ph type="title"/>
          </p:nvPr>
        </p:nvSpPr>
        <p:spPr>
          <a:xfrm>
            <a:off x="718300" y="739375"/>
            <a:ext cx="6761100" cy="857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GANTT CHART</a:t>
            </a:r>
            <a:endParaRPr/>
          </a:p>
        </p:txBody>
      </p:sp>
      <p:sp>
        <p:nvSpPr>
          <p:cNvPr id="4463" name="Google Shape;4463;p70"/>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n"/>
              <a:t>59</a:t>
            </a:fld>
            <a:endParaRPr/>
          </a:p>
        </p:txBody>
      </p:sp>
      <p:graphicFrame>
        <p:nvGraphicFramePr>
          <p:cNvPr id="4464" name="Google Shape;4464;p70"/>
          <p:cNvGraphicFramePr/>
          <p:nvPr/>
        </p:nvGraphicFramePr>
        <p:xfrm>
          <a:off x="844125" y="1564481"/>
          <a:ext cx="3000000" cy="3000000"/>
        </p:xfrm>
        <a:graphic>
          <a:graphicData uri="http://schemas.openxmlformats.org/drawingml/2006/table">
            <a:tbl>
              <a:tblPr>
                <a:noFill/>
                <a:tableStyleId>{4266D6B0-B201-490D-BE16-2CC478B855F3}</a:tableStyleId>
              </a:tblPr>
              <a:tblGrid>
                <a:gridCol w="1147775">
                  <a:extLst>
                    <a:ext uri="{9D8B030D-6E8A-4147-A177-3AD203B41FA5}">
                      <a16:colId xmlns:a16="http://schemas.microsoft.com/office/drawing/2014/main" val="20000"/>
                    </a:ext>
                  </a:extLst>
                </a:gridCol>
                <a:gridCol w="394125">
                  <a:extLst>
                    <a:ext uri="{9D8B030D-6E8A-4147-A177-3AD203B41FA5}">
                      <a16:colId xmlns:a16="http://schemas.microsoft.com/office/drawing/2014/main" val="20001"/>
                    </a:ext>
                  </a:extLst>
                </a:gridCol>
                <a:gridCol w="394125">
                  <a:extLst>
                    <a:ext uri="{9D8B030D-6E8A-4147-A177-3AD203B41FA5}">
                      <a16:colId xmlns:a16="http://schemas.microsoft.com/office/drawing/2014/main" val="20002"/>
                    </a:ext>
                  </a:extLst>
                </a:gridCol>
                <a:gridCol w="394125">
                  <a:extLst>
                    <a:ext uri="{9D8B030D-6E8A-4147-A177-3AD203B41FA5}">
                      <a16:colId xmlns:a16="http://schemas.microsoft.com/office/drawing/2014/main" val="20003"/>
                    </a:ext>
                  </a:extLst>
                </a:gridCol>
                <a:gridCol w="394125">
                  <a:extLst>
                    <a:ext uri="{9D8B030D-6E8A-4147-A177-3AD203B41FA5}">
                      <a16:colId xmlns:a16="http://schemas.microsoft.com/office/drawing/2014/main" val="20004"/>
                    </a:ext>
                  </a:extLst>
                </a:gridCol>
                <a:gridCol w="394125">
                  <a:extLst>
                    <a:ext uri="{9D8B030D-6E8A-4147-A177-3AD203B41FA5}">
                      <a16:colId xmlns:a16="http://schemas.microsoft.com/office/drawing/2014/main" val="20005"/>
                    </a:ext>
                  </a:extLst>
                </a:gridCol>
                <a:gridCol w="394125">
                  <a:extLst>
                    <a:ext uri="{9D8B030D-6E8A-4147-A177-3AD203B41FA5}">
                      <a16:colId xmlns:a16="http://schemas.microsoft.com/office/drawing/2014/main" val="20006"/>
                    </a:ext>
                  </a:extLst>
                </a:gridCol>
                <a:gridCol w="394125">
                  <a:extLst>
                    <a:ext uri="{9D8B030D-6E8A-4147-A177-3AD203B41FA5}">
                      <a16:colId xmlns:a16="http://schemas.microsoft.com/office/drawing/2014/main" val="20007"/>
                    </a:ext>
                  </a:extLst>
                </a:gridCol>
                <a:gridCol w="394125">
                  <a:extLst>
                    <a:ext uri="{9D8B030D-6E8A-4147-A177-3AD203B41FA5}">
                      <a16:colId xmlns:a16="http://schemas.microsoft.com/office/drawing/2014/main" val="20008"/>
                    </a:ext>
                  </a:extLst>
                </a:gridCol>
                <a:gridCol w="394125">
                  <a:extLst>
                    <a:ext uri="{9D8B030D-6E8A-4147-A177-3AD203B41FA5}">
                      <a16:colId xmlns:a16="http://schemas.microsoft.com/office/drawing/2014/main" val="20009"/>
                    </a:ext>
                  </a:extLst>
                </a:gridCol>
                <a:gridCol w="394125">
                  <a:extLst>
                    <a:ext uri="{9D8B030D-6E8A-4147-A177-3AD203B41FA5}">
                      <a16:colId xmlns:a16="http://schemas.microsoft.com/office/drawing/2014/main" val="20010"/>
                    </a:ext>
                  </a:extLst>
                </a:gridCol>
                <a:gridCol w="394125">
                  <a:extLst>
                    <a:ext uri="{9D8B030D-6E8A-4147-A177-3AD203B41FA5}">
                      <a16:colId xmlns:a16="http://schemas.microsoft.com/office/drawing/2014/main" val="20011"/>
                    </a:ext>
                  </a:extLst>
                </a:gridCol>
                <a:gridCol w="394125">
                  <a:extLst>
                    <a:ext uri="{9D8B030D-6E8A-4147-A177-3AD203B41FA5}">
                      <a16:colId xmlns:a16="http://schemas.microsoft.com/office/drawing/2014/main" val="20012"/>
                    </a:ext>
                  </a:extLst>
                </a:gridCol>
                <a:gridCol w="394125">
                  <a:extLst>
                    <a:ext uri="{9D8B030D-6E8A-4147-A177-3AD203B41FA5}">
                      <a16:colId xmlns:a16="http://schemas.microsoft.com/office/drawing/2014/main" val="20013"/>
                    </a:ext>
                  </a:extLst>
                </a:gridCol>
                <a:gridCol w="394125">
                  <a:extLst>
                    <a:ext uri="{9D8B030D-6E8A-4147-A177-3AD203B41FA5}">
                      <a16:colId xmlns:a16="http://schemas.microsoft.com/office/drawing/2014/main" val="20014"/>
                    </a:ext>
                  </a:extLst>
                </a:gridCol>
              </a:tblGrid>
              <a:tr h="318825">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7">
                  <a:txBody>
                    <a:bodyPr/>
                    <a:lstStyle/>
                    <a:p>
                      <a:pPr marL="0" marR="0" lvl="0" indent="0" algn="ctr" rtl="0">
                        <a:lnSpc>
                          <a:spcPct val="100000"/>
                        </a:lnSpc>
                        <a:spcBef>
                          <a:spcPts val="0"/>
                        </a:spcBef>
                        <a:spcAft>
                          <a:spcPts val="0"/>
                        </a:spcAft>
                        <a:buClr>
                          <a:srgbClr val="000000"/>
                        </a:buClr>
                        <a:buSzPts val="800"/>
                        <a:buFont typeface="Arial"/>
                        <a:buNone/>
                      </a:pPr>
                      <a:r>
                        <a:rPr lang="en" sz="800" b="1" u="none" strike="noStrike" cap="none">
                          <a:solidFill>
                            <a:schemeClr val="dk1"/>
                          </a:solidFill>
                          <a:latin typeface="Titillium Web"/>
                          <a:ea typeface="Titillium Web"/>
                          <a:cs typeface="Titillium Web"/>
                          <a:sym typeface="Titillium Web"/>
                        </a:rPr>
                        <a:t>Week 1</a:t>
                      </a:r>
                      <a:endParaRPr sz="800" b="1"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lvl="0" indent="0" algn="ctr" rtl="0">
                        <a:lnSpc>
                          <a:spcPct val="100000"/>
                        </a:lnSpc>
                        <a:spcBef>
                          <a:spcPts val="0"/>
                        </a:spcBef>
                        <a:spcAft>
                          <a:spcPts val="0"/>
                        </a:spcAft>
                        <a:buClr>
                          <a:srgbClr val="000000"/>
                        </a:buClr>
                        <a:buSzPts val="800"/>
                        <a:buFont typeface="Arial"/>
                        <a:buNone/>
                      </a:pPr>
                      <a:r>
                        <a:rPr lang="en" sz="800" b="1" u="none" strike="noStrike" cap="none">
                          <a:solidFill>
                            <a:schemeClr val="dk1"/>
                          </a:solidFill>
                          <a:latin typeface="Titillium Web"/>
                          <a:ea typeface="Titillium Web"/>
                          <a:cs typeface="Titillium Web"/>
                          <a:sym typeface="Titillium Web"/>
                        </a:rPr>
                        <a:t>Week 2</a:t>
                      </a:r>
                      <a:endParaRPr sz="800" b="1"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18825">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dk1"/>
                          </a:solidFill>
                          <a:latin typeface="Titillium Web"/>
                          <a:ea typeface="Titillium Web"/>
                          <a:cs typeface="Titillium Web"/>
                          <a:sym typeface="Titillium Web"/>
                        </a:rPr>
                        <a:t>1</a:t>
                      </a: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dk1"/>
                          </a:solidFill>
                          <a:latin typeface="Titillium Web"/>
                          <a:ea typeface="Titillium Web"/>
                          <a:cs typeface="Titillium Web"/>
                          <a:sym typeface="Titillium Web"/>
                        </a:rPr>
                        <a:t>2</a:t>
                      </a: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dk1"/>
                          </a:solidFill>
                          <a:latin typeface="Titillium Web"/>
                          <a:ea typeface="Titillium Web"/>
                          <a:cs typeface="Titillium Web"/>
                          <a:sym typeface="Titillium Web"/>
                        </a:rPr>
                        <a:t>3</a:t>
                      </a: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dk1"/>
                          </a:solidFill>
                          <a:latin typeface="Titillium Web"/>
                          <a:ea typeface="Titillium Web"/>
                          <a:cs typeface="Titillium Web"/>
                          <a:sym typeface="Titillium Web"/>
                        </a:rPr>
                        <a:t>4</a:t>
                      </a: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dk1"/>
                          </a:solidFill>
                          <a:latin typeface="Titillium Web"/>
                          <a:ea typeface="Titillium Web"/>
                          <a:cs typeface="Titillium Web"/>
                          <a:sym typeface="Titillium Web"/>
                        </a:rPr>
                        <a:t>5</a:t>
                      </a: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dk1"/>
                          </a:solidFill>
                          <a:latin typeface="Titillium Web"/>
                          <a:ea typeface="Titillium Web"/>
                          <a:cs typeface="Titillium Web"/>
                          <a:sym typeface="Titillium Web"/>
                        </a:rPr>
                        <a:t>6</a:t>
                      </a: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dk1"/>
                          </a:solidFill>
                          <a:latin typeface="Titillium Web"/>
                          <a:ea typeface="Titillium Web"/>
                          <a:cs typeface="Titillium Web"/>
                          <a:sym typeface="Titillium Web"/>
                        </a:rPr>
                        <a:t>7</a:t>
                      </a: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dk1"/>
                          </a:solidFill>
                          <a:latin typeface="Titillium Web"/>
                          <a:ea typeface="Titillium Web"/>
                          <a:cs typeface="Titillium Web"/>
                          <a:sym typeface="Titillium Web"/>
                        </a:rPr>
                        <a:t>8</a:t>
                      </a: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dk1"/>
                          </a:solidFill>
                          <a:latin typeface="Titillium Web"/>
                          <a:ea typeface="Titillium Web"/>
                          <a:cs typeface="Titillium Web"/>
                          <a:sym typeface="Titillium Web"/>
                        </a:rPr>
                        <a:t>9</a:t>
                      </a: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dk1"/>
                          </a:solidFill>
                          <a:latin typeface="Titillium Web"/>
                          <a:ea typeface="Titillium Web"/>
                          <a:cs typeface="Titillium Web"/>
                          <a:sym typeface="Titillium Web"/>
                        </a:rPr>
                        <a:t>10</a:t>
                      </a: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dk1"/>
                          </a:solidFill>
                          <a:latin typeface="Titillium Web"/>
                          <a:ea typeface="Titillium Web"/>
                          <a:cs typeface="Titillium Web"/>
                          <a:sym typeface="Titillium Web"/>
                        </a:rPr>
                        <a:t>11</a:t>
                      </a: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dk1"/>
                          </a:solidFill>
                          <a:latin typeface="Titillium Web"/>
                          <a:ea typeface="Titillium Web"/>
                          <a:cs typeface="Titillium Web"/>
                          <a:sym typeface="Titillium Web"/>
                        </a:rPr>
                        <a:t>12</a:t>
                      </a: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dk1"/>
                          </a:solidFill>
                          <a:latin typeface="Titillium Web"/>
                          <a:ea typeface="Titillium Web"/>
                          <a:cs typeface="Titillium Web"/>
                          <a:sym typeface="Titillium Web"/>
                        </a:rPr>
                        <a:t>13</a:t>
                      </a: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dk1"/>
                          </a:solidFill>
                          <a:latin typeface="Titillium Web"/>
                          <a:ea typeface="Titillium Web"/>
                          <a:cs typeface="Titillium Web"/>
                          <a:sym typeface="Titillium Web"/>
                        </a:rPr>
                        <a:t>14</a:t>
                      </a: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318825">
                <a:tc>
                  <a:txBody>
                    <a:bodyPr/>
                    <a:lstStyle/>
                    <a:p>
                      <a:pPr marL="0" marR="0" lvl="0" indent="0" algn="r" rtl="0">
                        <a:lnSpc>
                          <a:spcPct val="100000"/>
                        </a:lnSpc>
                        <a:spcBef>
                          <a:spcPts val="0"/>
                        </a:spcBef>
                        <a:spcAft>
                          <a:spcPts val="0"/>
                        </a:spcAft>
                        <a:buClr>
                          <a:srgbClr val="000000"/>
                        </a:buClr>
                        <a:buSzPts val="800"/>
                        <a:buFont typeface="Arial"/>
                        <a:buNone/>
                      </a:pPr>
                      <a:r>
                        <a:rPr lang="en" sz="800" u="none" strike="noStrike" cap="none">
                          <a:solidFill>
                            <a:schemeClr val="dk1"/>
                          </a:solidFill>
                          <a:latin typeface="Titillium Web"/>
                          <a:ea typeface="Titillium Web"/>
                          <a:cs typeface="Titillium Web"/>
                          <a:sym typeface="Titillium Web"/>
                        </a:rPr>
                        <a:t>Task 1</a:t>
                      </a: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318825">
                <a:tc>
                  <a:txBody>
                    <a:bodyPr/>
                    <a:lstStyle/>
                    <a:p>
                      <a:pPr marL="0" marR="0" lvl="0" indent="0" algn="r" rtl="0">
                        <a:lnSpc>
                          <a:spcPct val="100000"/>
                        </a:lnSpc>
                        <a:spcBef>
                          <a:spcPts val="0"/>
                        </a:spcBef>
                        <a:spcAft>
                          <a:spcPts val="0"/>
                        </a:spcAft>
                        <a:buClr>
                          <a:schemeClr val="dk1"/>
                        </a:buClr>
                        <a:buSzPts val="1100"/>
                        <a:buFont typeface="Arial"/>
                        <a:buNone/>
                      </a:pPr>
                      <a:r>
                        <a:rPr lang="en" sz="800" u="none" strike="noStrike" cap="none">
                          <a:solidFill>
                            <a:schemeClr val="dk1"/>
                          </a:solidFill>
                          <a:latin typeface="Titillium Web"/>
                          <a:ea typeface="Titillium Web"/>
                          <a:cs typeface="Titillium Web"/>
                          <a:sym typeface="Titillium Web"/>
                        </a:rPr>
                        <a:t>Task 2</a:t>
                      </a: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dk1"/>
                          </a:solidFill>
                          <a:latin typeface="Titillium Web"/>
                          <a:ea typeface="Titillium Web"/>
                          <a:cs typeface="Titillium Web"/>
                          <a:sym typeface="Titillium Web"/>
                        </a:rPr>
                        <a:t>◆</a:t>
                      </a: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18825">
                <a:tc>
                  <a:txBody>
                    <a:bodyPr/>
                    <a:lstStyle/>
                    <a:p>
                      <a:pPr marL="0" marR="0" lvl="0" indent="0" algn="r" rtl="0">
                        <a:lnSpc>
                          <a:spcPct val="100000"/>
                        </a:lnSpc>
                        <a:spcBef>
                          <a:spcPts val="0"/>
                        </a:spcBef>
                        <a:spcAft>
                          <a:spcPts val="0"/>
                        </a:spcAft>
                        <a:buClr>
                          <a:schemeClr val="dk1"/>
                        </a:buClr>
                        <a:buSzPts val="1100"/>
                        <a:buFont typeface="Arial"/>
                        <a:buNone/>
                      </a:pPr>
                      <a:r>
                        <a:rPr lang="en" sz="800" u="none" strike="noStrike" cap="none">
                          <a:solidFill>
                            <a:schemeClr val="dk1"/>
                          </a:solidFill>
                          <a:latin typeface="Titillium Web"/>
                          <a:ea typeface="Titillium Web"/>
                          <a:cs typeface="Titillium Web"/>
                          <a:sym typeface="Titillium Web"/>
                        </a:rPr>
                        <a:t>Task 3</a:t>
                      </a: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318825">
                <a:tc>
                  <a:txBody>
                    <a:bodyPr/>
                    <a:lstStyle/>
                    <a:p>
                      <a:pPr marL="0" marR="0" lvl="0" indent="0" algn="r" rtl="0">
                        <a:lnSpc>
                          <a:spcPct val="100000"/>
                        </a:lnSpc>
                        <a:spcBef>
                          <a:spcPts val="0"/>
                        </a:spcBef>
                        <a:spcAft>
                          <a:spcPts val="0"/>
                        </a:spcAft>
                        <a:buClr>
                          <a:schemeClr val="dk1"/>
                        </a:buClr>
                        <a:buSzPts val="1100"/>
                        <a:buFont typeface="Arial"/>
                        <a:buNone/>
                      </a:pPr>
                      <a:r>
                        <a:rPr lang="en" sz="800" u="none" strike="noStrike" cap="none">
                          <a:solidFill>
                            <a:schemeClr val="dk1"/>
                          </a:solidFill>
                          <a:latin typeface="Titillium Web"/>
                          <a:ea typeface="Titillium Web"/>
                          <a:cs typeface="Titillium Web"/>
                          <a:sym typeface="Titillium Web"/>
                        </a:rPr>
                        <a:t>Task 4</a:t>
                      </a: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dk1"/>
                          </a:solidFill>
                          <a:latin typeface="Titillium Web"/>
                          <a:ea typeface="Titillium Web"/>
                          <a:cs typeface="Titillium Web"/>
                          <a:sym typeface="Titillium Web"/>
                        </a:rPr>
                        <a:t>◆</a:t>
                      </a: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318825">
                <a:tc>
                  <a:txBody>
                    <a:bodyPr/>
                    <a:lstStyle/>
                    <a:p>
                      <a:pPr marL="0" marR="0" lvl="0" indent="0" algn="r" rtl="0">
                        <a:lnSpc>
                          <a:spcPct val="100000"/>
                        </a:lnSpc>
                        <a:spcBef>
                          <a:spcPts val="0"/>
                        </a:spcBef>
                        <a:spcAft>
                          <a:spcPts val="0"/>
                        </a:spcAft>
                        <a:buClr>
                          <a:schemeClr val="dk1"/>
                        </a:buClr>
                        <a:buSzPts val="1100"/>
                        <a:buFont typeface="Arial"/>
                        <a:buNone/>
                      </a:pPr>
                      <a:r>
                        <a:rPr lang="en" sz="800" u="none" strike="noStrike" cap="none">
                          <a:solidFill>
                            <a:schemeClr val="dk1"/>
                          </a:solidFill>
                          <a:latin typeface="Titillium Web"/>
                          <a:ea typeface="Titillium Web"/>
                          <a:cs typeface="Titillium Web"/>
                          <a:sym typeface="Titillium Web"/>
                        </a:rPr>
                        <a:t>Task 5</a:t>
                      </a: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dk1"/>
                          </a:solidFill>
                          <a:latin typeface="Titillium Web"/>
                          <a:ea typeface="Titillium Web"/>
                          <a:cs typeface="Titillium Web"/>
                          <a:sym typeface="Titillium Web"/>
                        </a:rPr>
                        <a:t>◆</a:t>
                      </a: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r h="318825">
                <a:tc>
                  <a:txBody>
                    <a:bodyPr/>
                    <a:lstStyle/>
                    <a:p>
                      <a:pPr marL="0" marR="0" lvl="0" indent="0" algn="r" rtl="0">
                        <a:lnSpc>
                          <a:spcPct val="100000"/>
                        </a:lnSpc>
                        <a:spcBef>
                          <a:spcPts val="0"/>
                        </a:spcBef>
                        <a:spcAft>
                          <a:spcPts val="0"/>
                        </a:spcAft>
                        <a:buClr>
                          <a:schemeClr val="dk1"/>
                        </a:buClr>
                        <a:buSzPts val="1100"/>
                        <a:buFont typeface="Arial"/>
                        <a:buNone/>
                      </a:pPr>
                      <a:r>
                        <a:rPr lang="en" sz="800" u="none" strike="noStrike" cap="none">
                          <a:solidFill>
                            <a:schemeClr val="dk1"/>
                          </a:solidFill>
                          <a:latin typeface="Titillium Web"/>
                          <a:ea typeface="Titillium Web"/>
                          <a:cs typeface="Titillium Web"/>
                          <a:sym typeface="Titillium Web"/>
                        </a:rPr>
                        <a:t>Task 6</a:t>
                      </a: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7"/>
                  </a:ext>
                </a:extLst>
              </a:tr>
              <a:tr h="318825">
                <a:tc>
                  <a:txBody>
                    <a:bodyPr/>
                    <a:lstStyle/>
                    <a:p>
                      <a:pPr marL="0" marR="0" lvl="0" indent="0" algn="r" rtl="0">
                        <a:lnSpc>
                          <a:spcPct val="100000"/>
                        </a:lnSpc>
                        <a:spcBef>
                          <a:spcPts val="0"/>
                        </a:spcBef>
                        <a:spcAft>
                          <a:spcPts val="0"/>
                        </a:spcAft>
                        <a:buClr>
                          <a:schemeClr val="dk1"/>
                        </a:buClr>
                        <a:buSzPts val="1100"/>
                        <a:buFont typeface="Arial"/>
                        <a:buNone/>
                      </a:pPr>
                      <a:r>
                        <a:rPr lang="en" sz="800" u="none" strike="noStrike" cap="none">
                          <a:solidFill>
                            <a:schemeClr val="dk1"/>
                          </a:solidFill>
                          <a:latin typeface="Titillium Web"/>
                          <a:ea typeface="Titillium Web"/>
                          <a:cs typeface="Titillium Web"/>
                          <a:sym typeface="Titillium Web"/>
                        </a:rPr>
                        <a:t>Task 7</a:t>
                      </a: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318825">
                <a:tc>
                  <a:txBody>
                    <a:bodyPr/>
                    <a:lstStyle/>
                    <a:p>
                      <a:pPr marL="0" marR="0" lvl="0" indent="0" algn="r" rtl="0">
                        <a:lnSpc>
                          <a:spcPct val="100000"/>
                        </a:lnSpc>
                        <a:spcBef>
                          <a:spcPts val="0"/>
                        </a:spcBef>
                        <a:spcAft>
                          <a:spcPts val="0"/>
                        </a:spcAft>
                        <a:buClr>
                          <a:schemeClr val="dk1"/>
                        </a:buClr>
                        <a:buSzPts val="1100"/>
                        <a:buFont typeface="Arial"/>
                        <a:buNone/>
                      </a:pPr>
                      <a:r>
                        <a:rPr lang="en" sz="800" u="none" strike="noStrike" cap="none">
                          <a:solidFill>
                            <a:schemeClr val="dk1"/>
                          </a:solidFill>
                          <a:latin typeface="Titillium Web"/>
                          <a:ea typeface="Titillium Web"/>
                          <a:cs typeface="Titillium Web"/>
                          <a:sym typeface="Titillium Web"/>
                        </a:rPr>
                        <a:t>Task 8</a:t>
                      </a: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9"/>
                  </a:ext>
                </a:extLst>
              </a:tr>
            </a:tbl>
          </a:graphicData>
        </a:graphic>
      </p:graphicFrame>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863"/>
        <p:cNvGrpSpPr/>
        <p:nvPr/>
      </p:nvGrpSpPr>
      <p:grpSpPr>
        <a:xfrm>
          <a:off x="0" y="0"/>
          <a:ext cx="0" cy="0"/>
          <a:chOff x="0" y="0"/>
          <a:chExt cx="0" cy="0"/>
        </a:xfrm>
      </p:grpSpPr>
      <p:sp>
        <p:nvSpPr>
          <p:cNvPr id="3864" name="Google Shape;3864;g137d0a7d35e_0_2"/>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n">
                <a:solidFill>
                  <a:schemeClr val="dk1"/>
                </a:solidFill>
              </a:rPr>
              <a:t>6</a:t>
            </a:fld>
            <a:endParaRPr>
              <a:solidFill>
                <a:schemeClr val="dk1"/>
              </a:solidFill>
            </a:endParaRPr>
          </a:p>
        </p:txBody>
      </p:sp>
      <p:sp>
        <p:nvSpPr>
          <p:cNvPr id="12" name="Google Shape;3859;p4">
            <a:extLst>
              <a:ext uri="{FF2B5EF4-FFF2-40B4-BE49-F238E27FC236}">
                <a16:creationId xmlns:a16="http://schemas.microsoft.com/office/drawing/2014/main" id="{92CF8D4D-D91E-1107-5C39-655A7E7C18DC}"/>
              </a:ext>
            </a:extLst>
          </p:cNvPr>
          <p:cNvSpPr txBox="1"/>
          <p:nvPr/>
        </p:nvSpPr>
        <p:spPr>
          <a:xfrm>
            <a:off x="4996247" y="4720201"/>
            <a:ext cx="25923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Curso Data Science - Digital House - 2022</a:t>
            </a:r>
            <a:endParaRPr sz="1000" b="0" i="0" u="none" strike="noStrike" cap="none" dirty="0">
              <a:solidFill>
                <a:srgbClr val="000000"/>
              </a:solidFill>
              <a:latin typeface="Arial"/>
              <a:ea typeface="Arial"/>
              <a:cs typeface="Arial"/>
              <a:sym typeface="Arial"/>
            </a:endParaRPr>
          </a:p>
        </p:txBody>
      </p:sp>
      <p:pic>
        <p:nvPicPr>
          <p:cNvPr id="4" name="Picture 3" descr="A picture containing scatter chart&#10;&#10;Description automatically generated">
            <a:extLst>
              <a:ext uri="{FF2B5EF4-FFF2-40B4-BE49-F238E27FC236}">
                <a16:creationId xmlns:a16="http://schemas.microsoft.com/office/drawing/2014/main" id="{4B33A957-6874-26D3-1B4F-0009448B4D83}"/>
              </a:ext>
            </a:extLst>
          </p:cNvPr>
          <p:cNvPicPr>
            <a:picLocks noChangeAspect="1"/>
          </p:cNvPicPr>
          <p:nvPr/>
        </p:nvPicPr>
        <p:blipFill>
          <a:blip r:embed="rId3"/>
          <a:stretch>
            <a:fillRect/>
          </a:stretch>
        </p:blipFill>
        <p:spPr>
          <a:xfrm>
            <a:off x="91531" y="238013"/>
            <a:ext cx="7696200" cy="2333737"/>
          </a:xfrm>
          <a:prstGeom prst="rect">
            <a:avLst/>
          </a:prstGeom>
          <a:ln w="12700">
            <a:solidFill>
              <a:schemeClr val="accent6"/>
            </a:solidFill>
          </a:ln>
        </p:spPr>
      </p:pic>
      <p:pic>
        <p:nvPicPr>
          <p:cNvPr id="19" name="Picture 18">
            <a:extLst>
              <a:ext uri="{FF2B5EF4-FFF2-40B4-BE49-F238E27FC236}">
                <a16:creationId xmlns:a16="http://schemas.microsoft.com/office/drawing/2014/main" id="{FD82BDAE-579E-5F3A-5396-FCEB2F7C789C}"/>
              </a:ext>
            </a:extLst>
          </p:cNvPr>
          <p:cNvPicPr>
            <a:picLocks noChangeAspect="1"/>
          </p:cNvPicPr>
          <p:nvPr/>
        </p:nvPicPr>
        <p:blipFill>
          <a:blip r:embed="rId4"/>
          <a:stretch>
            <a:fillRect/>
          </a:stretch>
        </p:blipFill>
        <p:spPr>
          <a:xfrm>
            <a:off x="91531" y="2716653"/>
            <a:ext cx="7696800" cy="2003548"/>
          </a:xfrm>
          <a:prstGeom prst="rect">
            <a:avLst/>
          </a:prstGeom>
          <a:ln w="12700">
            <a:solidFill>
              <a:schemeClr val="accent6"/>
            </a:solidFill>
          </a:ln>
        </p:spPr>
      </p:pic>
    </p:spTree>
    <p:extLst>
      <p:ext uri="{BB962C8B-B14F-4D97-AF65-F5344CB8AC3E}">
        <p14:creationId xmlns:p14="http://schemas.microsoft.com/office/powerpoint/2010/main" val="9030161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4468"/>
        <p:cNvGrpSpPr/>
        <p:nvPr/>
      </p:nvGrpSpPr>
      <p:grpSpPr>
        <a:xfrm>
          <a:off x="0" y="0"/>
          <a:ext cx="0" cy="0"/>
          <a:chOff x="0" y="0"/>
          <a:chExt cx="0" cy="0"/>
        </a:xfrm>
      </p:grpSpPr>
      <p:sp>
        <p:nvSpPr>
          <p:cNvPr id="4469" name="Google Shape;4469;p71"/>
          <p:cNvSpPr txBox="1">
            <a:spLocks noGrp="1"/>
          </p:cNvSpPr>
          <p:nvPr>
            <p:ph type="title"/>
          </p:nvPr>
        </p:nvSpPr>
        <p:spPr>
          <a:xfrm>
            <a:off x="718300" y="739375"/>
            <a:ext cx="6761100" cy="857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SWOT ANALYSIS</a:t>
            </a:r>
            <a:endParaRPr/>
          </a:p>
        </p:txBody>
      </p:sp>
      <p:sp>
        <p:nvSpPr>
          <p:cNvPr id="4470" name="Google Shape;4470;p71"/>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n"/>
              <a:t>60</a:t>
            </a:fld>
            <a:endParaRPr/>
          </a:p>
        </p:txBody>
      </p:sp>
      <p:sp>
        <p:nvSpPr>
          <p:cNvPr id="4471" name="Google Shape;4471;p71"/>
          <p:cNvSpPr/>
          <p:nvPr/>
        </p:nvSpPr>
        <p:spPr>
          <a:xfrm>
            <a:off x="718288" y="1596775"/>
            <a:ext cx="3618900" cy="1363500"/>
          </a:xfrm>
          <a:prstGeom prst="rect">
            <a:avLst/>
          </a:prstGeom>
          <a:solidFill>
            <a:schemeClr val="lt2"/>
          </a:solidFill>
          <a:ln>
            <a:noFill/>
          </a:ln>
        </p:spPr>
        <p:txBody>
          <a:bodyPr spcFirstLastPara="1" wrap="square" lIns="91425" tIns="91425" rIns="1371600"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Titillium Web"/>
                <a:ea typeface="Titillium Web"/>
                <a:cs typeface="Titillium Web"/>
                <a:sym typeface="Titillium Web"/>
              </a:rPr>
              <a:t>STRENGTHS</a:t>
            </a:r>
            <a:endParaRPr sz="1400" b="1" i="0" u="none" strike="noStrike" cap="none">
              <a:solidFill>
                <a:schemeClr val="dk1"/>
              </a:solidFill>
              <a:latin typeface="Titillium Web"/>
              <a:ea typeface="Titillium Web"/>
              <a:cs typeface="Titillium Web"/>
              <a:sym typeface="Titillium Web"/>
            </a:endParaRPr>
          </a:p>
          <a:p>
            <a:pPr marL="0" marR="0" lvl="0" indent="0" algn="l" rtl="0">
              <a:lnSpc>
                <a:spcPct val="100000"/>
              </a:lnSpc>
              <a:spcBef>
                <a:spcPts val="600"/>
              </a:spcBef>
              <a:spcAft>
                <a:spcPts val="600"/>
              </a:spcAft>
              <a:buClr>
                <a:srgbClr val="000000"/>
              </a:buClr>
              <a:buSzPts val="1400"/>
              <a:buFont typeface="Arial"/>
              <a:buNone/>
            </a:pPr>
            <a:r>
              <a:rPr lang="en" sz="1400" b="0" i="0" u="none" strike="noStrike" cap="none">
                <a:solidFill>
                  <a:schemeClr val="dk1"/>
                </a:solidFill>
                <a:latin typeface="Titillium Web"/>
                <a:ea typeface="Titillium Web"/>
                <a:cs typeface="Titillium Web"/>
                <a:sym typeface="Titillium Web"/>
              </a:rPr>
              <a:t>Blue is the colour of the clear sky and the deep sea</a:t>
            </a:r>
            <a:endParaRPr sz="1400" b="0" i="0" u="none" strike="noStrike" cap="none">
              <a:solidFill>
                <a:schemeClr val="dk1"/>
              </a:solidFill>
              <a:latin typeface="Titillium Web"/>
              <a:ea typeface="Titillium Web"/>
              <a:cs typeface="Titillium Web"/>
              <a:sym typeface="Titillium Web"/>
            </a:endParaRPr>
          </a:p>
        </p:txBody>
      </p:sp>
      <p:sp>
        <p:nvSpPr>
          <p:cNvPr id="4472" name="Google Shape;4472;p71"/>
          <p:cNvSpPr/>
          <p:nvPr/>
        </p:nvSpPr>
        <p:spPr>
          <a:xfrm>
            <a:off x="4487028" y="1596775"/>
            <a:ext cx="3618900" cy="1363500"/>
          </a:xfrm>
          <a:prstGeom prst="rect">
            <a:avLst/>
          </a:prstGeom>
          <a:solidFill>
            <a:schemeClr val="lt2"/>
          </a:solidFill>
          <a:ln>
            <a:noFill/>
          </a:ln>
        </p:spPr>
        <p:txBody>
          <a:bodyPr spcFirstLastPara="1" wrap="square" lIns="1371600" tIns="91425" rIns="91425" bIns="91425" anchor="t" anchorCtr="0">
            <a:noAutofit/>
          </a:bodyPr>
          <a:lstStyle/>
          <a:p>
            <a:pPr marL="0" marR="0" lvl="0" indent="0" algn="r" rtl="0">
              <a:lnSpc>
                <a:spcPct val="100000"/>
              </a:lnSpc>
              <a:spcBef>
                <a:spcPts val="0"/>
              </a:spcBef>
              <a:spcAft>
                <a:spcPts val="0"/>
              </a:spcAft>
              <a:buClr>
                <a:schemeClr val="dk1"/>
              </a:buClr>
              <a:buSzPts val="1100"/>
              <a:buFont typeface="Arial"/>
              <a:buNone/>
            </a:pPr>
            <a:r>
              <a:rPr lang="en" sz="1400" b="1" i="0" u="none" strike="noStrike" cap="none">
                <a:solidFill>
                  <a:schemeClr val="dk1"/>
                </a:solidFill>
                <a:latin typeface="Titillium Web"/>
                <a:ea typeface="Titillium Web"/>
                <a:cs typeface="Titillium Web"/>
                <a:sym typeface="Titillium Web"/>
              </a:rPr>
              <a:t>WEAKNESSES</a:t>
            </a:r>
            <a:endParaRPr sz="1400" b="1" i="0" u="none" strike="noStrike" cap="none">
              <a:solidFill>
                <a:schemeClr val="dk1"/>
              </a:solidFill>
              <a:latin typeface="Titillium Web"/>
              <a:ea typeface="Titillium Web"/>
              <a:cs typeface="Titillium Web"/>
              <a:sym typeface="Titillium Web"/>
            </a:endParaRPr>
          </a:p>
          <a:p>
            <a:pPr marL="0" marR="0" lvl="0" indent="0" algn="r" rtl="0">
              <a:lnSpc>
                <a:spcPct val="100000"/>
              </a:lnSpc>
              <a:spcBef>
                <a:spcPts val="600"/>
              </a:spcBef>
              <a:spcAft>
                <a:spcPts val="600"/>
              </a:spcAft>
              <a:buClr>
                <a:srgbClr val="000000"/>
              </a:buClr>
              <a:buSzPts val="1400"/>
              <a:buFont typeface="Arial"/>
              <a:buNone/>
            </a:pPr>
            <a:r>
              <a:rPr lang="en" sz="1400" b="0" i="0" u="none" strike="noStrike" cap="none">
                <a:solidFill>
                  <a:schemeClr val="dk1"/>
                </a:solidFill>
                <a:latin typeface="Titillium Web"/>
                <a:ea typeface="Titillium Web"/>
                <a:cs typeface="Titillium Web"/>
                <a:sym typeface="Titillium Web"/>
              </a:rPr>
              <a:t>Yellow is the color of gold, butter and ripe lemons</a:t>
            </a:r>
            <a:endParaRPr sz="1400" b="0" i="0" u="none" strike="noStrike" cap="none">
              <a:solidFill>
                <a:schemeClr val="dk1"/>
              </a:solidFill>
              <a:latin typeface="Titillium Web"/>
              <a:ea typeface="Titillium Web"/>
              <a:cs typeface="Titillium Web"/>
              <a:sym typeface="Titillium Web"/>
            </a:endParaRPr>
          </a:p>
        </p:txBody>
      </p:sp>
      <p:sp>
        <p:nvSpPr>
          <p:cNvPr id="4473" name="Google Shape;4473;p71"/>
          <p:cNvSpPr/>
          <p:nvPr/>
        </p:nvSpPr>
        <p:spPr>
          <a:xfrm>
            <a:off x="718288" y="3109760"/>
            <a:ext cx="3618900" cy="1363500"/>
          </a:xfrm>
          <a:prstGeom prst="rect">
            <a:avLst/>
          </a:prstGeom>
          <a:solidFill>
            <a:schemeClr val="lt2"/>
          </a:solidFill>
          <a:ln>
            <a:noFill/>
          </a:ln>
        </p:spPr>
        <p:txBody>
          <a:bodyPr spcFirstLastPara="1" wrap="square" lIns="91425" tIns="91425" rIns="1371600" bIns="91425" anchor="b" anchorCtr="0">
            <a:noAutofit/>
          </a:bodyPr>
          <a:lstStyle/>
          <a:p>
            <a:pPr marL="0" marR="0" lvl="0" indent="0" algn="l" rtl="0">
              <a:lnSpc>
                <a:spcPct val="100000"/>
              </a:lnSpc>
              <a:spcBef>
                <a:spcPts val="0"/>
              </a:spcBef>
              <a:spcAft>
                <a:spcPts val="0"/>
              </a:spcAft>
              <a:buClr>
                <a:schemeClr val="dk1"/>
              </a:buClr>
              <a:buSzPts val="1100"/>
              <a:buFont typeface="Arial"/>
              <a:buNone/>
            </a:pPr>
            <a:endParaRPr sz="1400" b="1" i="0" u="none" strike="noStrike" cap="none">
              <a:solidFill>
                <a:schemeClr val="dk1"/>
              </a:solidFill>
              <a:latin typeface="Titillium Web"/>
              <a:ea typeface="Titillium Web"/>
              <a:cs typeface="Titillium Web"/>
              <a:sym typeface="Titillium Web"/>
            </a:endParaRPr>
          </a:p>
          <a:p>
            <a:pPr marL="0" marR="0" lvl="0" indent="0" algn="l" rtl="0">
              <a:lnSpc>
                <a:spcPct val="100000"/>
              </a:lnSpc>
              <a:spcBef>
                <a:spcPts val="600"/>
              </a:spcBef>
              <a:spcAft>
                <a:spcPts val="0"/>
              </a:spcAft>
              <a:buClr>
                <a:schemeClr val="dk1"/>
              </a:buClr>
              <a:buSzPts val="1100"/>
              <a:buFont typeface="Arial"/>
              <a:buNone/>
            </a:pPr>
            <a:r>
              <a:rPr lang="en" sz="1400" b="0" i="0" u="none" strike="noStrike" cap="none">
                <a:solidFill>
                  <a:schemeClr val="dk1"/>
                </a:solidFill>
                <a:latin typeface="Titillium Web"/>
                <a:ea typeface="Titillium Web"/>
                <a:cs typeface="Titillium Web"/>
                <a:sym typeface="Titillium Web"/>
              </a:rPr>
              <a:t>Black is the color of ebony and of outer space</a:t>
            </a:r>
            <a:endParaRPr sz="1400" b="0" i="0" u="none" strike="noStrike" cap="none">
              <a:solidFill>
                <a:schemeClr val="dk1"/>
              </a:solidFill>
              <a:latin typeface="Titillium Web"/>
              <a:ea typeface="Titillium Web"/>
              <a:cs typeface="Titillium Web"/>
              <a:sym typeface="Titillium Web"/>
            </a:endParaRPr>
          </a:p>
          <a:p>
            <a:pPr marL="0" marR="0" lvl="0" indent="0" algn="l" rtl="0">
              <a:lnSpc>
                <a:spcPct val="100000"/>
              </a:lnSpc>
              <a:spcBef>
                <a:spcPts val="600"/>
              </a:spcBef>
              <a:spcAft>
                <a:spcPts val="600"/>
              </a:spcAft>
              <a:buClr>
                <a:schemeClr val="dk1"/>
              </a:buClr>
              <a:buSzPts val="1100"/>
              <a:buFont typeface="Arial"/>
              <a:buNone/>
            </a:pPr>
            <a:r>
              <a:rPr lang="en" sz="1400" b="1" i="0" u="none" strike="noStrike" cap="none">
                <a:solidFill>
                  <a:schemeClr val="dk1"/>
                </a:solidFill>
                <a:latin typeface="Titillium Web"/>
                <a:ea typeface="Titillium Web"/>
                <a:cs typeface="Titillium Web"/>
                <a:sym typeface="Titillium Web"/>
              </a:rPr>
              <a:t>OPPORTUNITIES</a:t>
            </a:r>
            <a:endParaRPr sz="1400" b="0" i="0" u="none" strike="noStrike" cap="none">
              <a:solidFill>
                <a:schemeClr val="dk1"/>
              </a:solidFill>
              <a:latin typeface="Titillium Web"/>
              <a:ea typeface="Titillium Web"/>
              <a:cs typeface="Titillium Web"/>
              <a:sym typeface="Titillium Web"/>
            </a:endParaRPr>
          </a:p>
        </p:txBody>
      </p:sp>
      <p:sp>
        <p:nvSpPr>
          <p:cNvPr id="4474" name="Google Shape;4474;p71"/>
          <p:cNvSpPr/>
          <p:nvPr/>
        </p:nvSpPr>
        <p:spPr>
          <a:xfrm>
            <a:off x="4487028" y="3109760"/>
            <a:ext cx="3618900" cy="1363500"/>
          </a:xfrm>
          <a:prstGeom prst="rect">
            <a:avLst/>
          </a:prstGeom>
          <a:solidFill>
            <a:schemeClr val="lt2"/>
          </a:solidFill>
          <a:ln>
            <a:noFill/>
          </a:ln>
        </p:spPr>
        <p:txBody>
          <a:bodyPr spcFirstLastPara="1" wrap="square" lIns="1371600" tIns="91425" rIns="91425" bIns="91425" anchor="b" anchorCtr="0">
            <a:noAutofit/>
          </a:bodyPr>
          <a:lstStyle/>
          <a:p>
            <a:pPr marL="0" marR="0" lvl="0" indent="0" algn="r" rtl="0">
              <a:lnSpc>
                <a:spcPct val="100000"/>
              </a:lnSpc>
              <a:spcBef>
                <a:spcPts val="0"/>
              </a:spcBef>
              <a:spcAft>
                <a:spcPts val="0"/>
              </a:spcAft>
              <a:buClr>
                <a:schemeClr val="dk1"/>
              </a:buClr>
              <a:buSzPts val="1100"/>
              <a:buFont typeface="Arial"/>
              <a:buNone/>
            </a:pPr>
            <a:r>
              <a:rPr lang="en" sz="1400" b="0" i="0" u="none" strike="noStrike" cap="none">
                <a:solidFill>
                  <a:schemeClr val="dk1"/>
                </a:solidFill>
                <a:latin typeface="Titillium Web"/>
                <a:ea typeface="Titillium Web"/>
                <a:cs typeface="Titillium Web"/>
                <a:sym typeface="Titillium Web"/>
              </a:rPr>
              <a:t>White is the color of milk and fresh snow</a:t>
            </a:r>
            <a:endParaRPr sz="1400" b="0" i="0" u="none" strike="noStrike" cap="none">
              <a:solidFill>
                <a:schemeClr val="dk1"/>
              </a:solidFill>
              <a:latin typeface="Titillium Web"/>
              <a:ea typeface="Titillium Web"/>
              <a:cs typeface="Titillium Web"/>
              <a:sym typeface="Titillium Web"/>
            </a:endParaRPr>
          </a:p>
          <a:p>
            <a:pPr marL="0" marR="0" lvl="0" indent="0" algn="r" rtl="0">
              <a:lnSpc>
                <a:spcPct val="100000"/>
              </a:lnSpc>
              <a:spcBef>
                <a:spcPts val="600"/>
              </a:spcBef>
              <a:spcAft>
                <a:spcPts val="600"/>
              </a:spcAft>
              <a:buClr>
                <a:srgbClr val="000000"/>
              </a:buClr>
              <a:buSzPts val="1400"/>
              <a:buFont typeface="Arial"/>
              <a:buNone/>
            </a:pPr>
            <a:r>
              <a:rPr lang="en" sz="1400" b="1" i="0" u="none" strike="noStrike" cap="none">
                <a:solidFill>
                  <a:schemeClr val="dk1"/>
                </a:solidFill>
                <a:latin typeface="Titillium Web"/>
                <a:ea typeface="Titillium Web"/>
                <a:cs typeface="Titillium Web"/>
                <a:sym typeface="Titillium Web"/>
              </a:rPr>
              <a:t>THREATS</a:t>
            </a:r>
            <a:endParaRPr sz="1400" b="0" i="0" u="none" strike="noStrike" cap="none">
              <a:solidFill>
                <a:schemeClr val="dk1"/>
              </a:solidFill>
              <a:latin typeface="Titillium Web"/>
              <a:ea typeface="Titillium Web"/>
              <a:cs typeface="Titillium Web"/>
              <a:sym typeface="Titillium Web"/>
            </a:endParaRPr>
          </a:p>
        </p:txBody>
      </p:sp>
      <p:sp>
        <p:nvSpPr>
          <p:cNvPr id="4475" name="Google Shape;4475;p71"/>
          <p:cNvSpPr/>
          <p:nvPr/>
        </p:nvSpPr>
        <p:spPr>
          <a:xfrm>
            <a:off x="3298451" y="1919409"/>
            <a:ext cx="2079600" cy="20796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6" name="Google Shape;4476;p71"/>
          <p:cNvSpPr/>
          <p:nvPr/>
        </p:nvSpPr>
        <p:spPr>
          <a:xfrm rot="5400000">
            <a:off x="3448410" y="1919409"/>
            <a:ext cx="2079600" cy="20796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7" name="Google Shape;4477;p71"/>
          <p:cNvSpPr/>
          <p:nvPr/>
        </p:nvSpPr>
        <p:spPr>
          <a:xfrm rot="10800000">
            <a:off x="3448410" y="2070542"/>
            <a:ext cx="2079600" cy="20796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8" name="Google Shape;4478;p71"/>
          <p:cNvSpPr/>
          <p:nvPr/>
        </p:nvSpPr>
        <p:spPr>
          <a:xfrm rot="-5400000">
            <a:off x="3298451" y="2070542"/>
            <a:ext cx="2079600" cy="20796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9" name="Google Shape;4479;p71"/>
          <p:cNvSpPr/>
          <p:nvPr/>
        </p:nvSpPr>
        <p:spPr>
          <a:xfrm>
            <a:off x="3777233" y="2353205"/>
            <a:ext cx="249220" cy="395873"/>
          </a:xfrm>
          <a:prstGeom prst="rect">
            <a:avLst/>
          </a:prstGeom>
        </p:spPr>
        <p:txBody>
          <a:bodyPr>
            <a:prstTxWarp prst="textPlain">
              <a:avLst/>
            </a:prstTxWarp>
          </a:bodyPr>
          <a:lstStyle/>
          <a:p>
            <a:pPr lvl="0" algn="ctr"/>
            <a:r>
              <a:rPr b="1" i="0">
                <a:ln>
                  <a:noFill/>
                </a:ln>
                <a:solidFill>
                  <a:schemeClr val="lt1"/>
                </a:solidFill>
                <a:latin typeface="Dosis"/>
              </a:rPr>
              <a:t>S</a:t>
            </a:r>
          </a:p>
        </p:txBody>
      </p:sp>
      <p:sp>
        <p:nvSpPr>
          <p:cNvPr id="4480" name="Google Shape;4480;p71"/>
          <p:cNvSpPr/>
          <p:nvPr/>
        </p:nvSpPr>
        <p:spPr>
          <a:xfrm>
            <a:off x="4651057" y="2359847"/>
            <a:ext cx="459648" cy="391622"/>
          </a:xfrm>
          <a:prstGeom prst="rect">
            <a:avLst/>
          </a:prstGeom>
        </p:spPr>
        <p:txBody>
          <a:bodyPr>
            <a:prstTxWarp prst="textPlain">
              <a:avLst/>
            </a:prstTxWarp>
          </a:bodyPr>
          <a:lstStyle/>
          <a:p>
            <a:pPr lvl="0" algn="ctr"/>
            <a:r>
              <a:rPr b="1" i="0">
                <a:ln>
                  <a:noFill/>
                </a:ln>
                <a:solidFill>
                  <a:schemeClr val="lt1"/>
                </a:solidFill>
                <a:latin typeface="Dosis"/>
              </a:rPr>
              <a:t>W</a:t>
            </a:r>
          </a:p>
        </p:txBody>
      </p:sp>
      <p:sp>
        <p:nvSpPr>
          <p:cNvPr id="4481" name="Google Shape;4481;p71"/>
          <p:cNvSpPr/>
          <p:nvPr/>
        </p:nvSpPr>
        <p:spPr>
          <a:xfrm>
            <a:off x="3747475" y="3305113"/>
            <a:ext cx="249220" cy="391622"/>
          </a:xfrm>
          <a:prstGeom prst="rect">
            <a:avLst/>
          </a:prstGeom>
        </p:spPr>
        <p:txBody>
          <a:bodyPr>
            <a:prstTxWarp prst="textPlain">
              <a:avLst/>
            </a:prstTxWarp>
          </a:bodyPr>
          <a:lstStyle/>
          <a:p>
            <a:pPr lvl="0" algn="ctr"/>
            <a:r>
              <a:rPr b="1" i="0">
                <a:ln>
                  <a:noFill/>
                </a:ln>
                <a:solidFill>
                  <a:schemeClr val="lt1"/>
                </a:solidFill>
                <a:latin typeface="Dosis"/>
              </a:rPr>
              <a:t>O</a:t>
            </a:r>
          </a:p>
        </p:txBody>
      </p:sp>
      <p:sp>
        <p:nvSpPr>
          <p:cNvPr id="4482" name="Google Shape;4482;p71"/>
          <p:cNvSpPr/>
          <p:nvPr/>
        </p:nvSpPr>
        <p:spPr>
          <a:xfrm>
            <a:off x="4749363" y="3311754"/>
            <a:ext cx="268349" cy="388433"/>
          </a:xfrm>
          <a:prstGeom prst="rect">
            <a:avLst/>
          </a:prstGeom>
        </p:spPr>
        <p:txBody>
          <a:bodyPr>
            <a:prstTxWarp prst="textPlain">
              <a:avLst/>
            </a:prstTxWarp>
          </a:bodyPr>
          <a:lstStyle/>
          <a:p>
            <a:pPr lvl="0" algn="ctr"/>
            <a:r>
              <a:rPr b="1" i="0">
                <a:ln>
                  <a:noFill/>
                </a:ln>
                <a:solidFill>
                  <a:schemeClr val="lt1"/>
                </a:solidFill>
                <a:latin typeface="Dosis"/>
              </a:rPr>
              <a:t>T</a:t>
            </a:r>
          </a:p>
        </p:txBody>
      </p:sp>
    </p:spTree>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4486"/>
        <p:cNvGrpSpPr/>
        <p:nvPr/>
      </p:nvGrpSpPr>
      <p:grpSpPr>
        <a:xfrm>
          <a:off x="0" y="0"/>
          <a:ext cx="0" cy="0"/>
          <a:chOff x="0" y="0"/>
          <a:chExt cx="0" cy="0"/>
        </a:xfrm>
      </p:grpSpPr>
      <p:sp>
        <p:nvSpPr>
          <p:cNvPr id="4487" name="Google Shape;4487;p72"/>
          <p:cNvSpPr txBox="1">
            <a:spLocks noGrp="1"/>
          </p:cNvSpPr>
          <p:nvPr>
            <p:ph type="title" idx="4294967295"/>
          </p:nvPr>
        </p:nvSpPr>
        <p:spPr>
          <a:xfrm>
            <a:off x="262200" y="0"/>
            <a:ext cx="8619600" cy="467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sz="1200">
                <a:solidFill>
                  <a:schemeClr val="accent1"/>
                </a:solidFill>
              </a:rPr>
              <a:t>BUSINESS MODEL CANVAS</a:t>
            </a:r>
            <a:endParaRPr sz="1200">
              <a:solidFill>
                <a:schemeClr val="accent1"/>
              </a:solidFill>
            </a:endParaRPr>
          </a:p>
        </p:txBody>
      </p:sp>
      <p:sp>
        <p:nvSpPr>
          <p:cNvPr id="4488" name="Google Shape;4488;p72"/>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n">
                <a:solidFill>
                  <a:schemeClr val="accent2"/>
                </a:solidFill>
              </a:rPr>
              <a:t>61</a:t>
            </a:fld>
            <a:endParaRPr>
              <a:solidFill>
                <a:schemeClr val="accent2"/>
              </a:solidFill>
            </a:endParaRPr>
          </a:p>
        </p:txBody>
      </p:sp>
      <p:sp>
        <p:nvSpPr>
          <p:cNvPr id="4489" name="Google Shape;4489;p72"/>
          <p:cNvSpPr txBox="1"/>
          <p:nvPr/>
        </p:nvSpPr>
        <p:spPr>
          <a:xfrm>
            <a:off x="1986120" y="467025"/>
            <a:ext cx="1723800" cy="15945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chemeClr val="dk1"/>
                </a:solidFill>
                <a:latin typeface="Titillium Web"/>
                <a:ea typeface="Titillium Web"/>
                <a:cs typeface="Titillium Web"/>
                <a:sym typeface="Titillium Web"/>
              </a:rPr>
              <a:t>Key Activities</a:t>
            </a:r>
            <a:endParaRPr sz="900" b="1" i="0" u="none" strike="noStrike" cap="none">
              <a:solidFill>
                <a:schemeClr val="dk1"/>
              </a:solidFill>
              <a:latin typeface="Titillium Web"/>
              <a:ea typeface="Titillium Web"/>
              <a:cs typeface="Titillium Web"/>
              <a:sym typeface="Titillium Web"/>
            </a:endParaRPr>
          </a:p>
          <a:p>
            <a:pPr marL="0" marR="0" lvl="0" indent="0" algn="l" rtl="0">
              <a:lnSpc>
                <a:spcPct val="100000"/>
              </a:lnSpc>
              <a:spcBef>
                <a:spcPts val="400"/>
              </a:spcBef>
              <a:spcAft>
                <a:spcPts val="400"/>
              </a:spcAft>
              <a:buClr>
                <a:schemeClr val="dk1"/>
              </a:buClr>
              <a:buSzPts val="1100"/>
              <a:buFont typeface="Arial"/>
              <a:buNone/>
            </a:pPr>
            <a:r>
              <a:rPr lang="en" sz="800" b="0" i="0" u="none" strike="noStrike" cap="none">
                <a:solidFill>
                  <a:schemeClr val="dk2"/>
                </a:solidFill>
                <a:latin typeface="Titillium Web"/>
                <a:ea typeface="Titillium Web"/>
                <a:cs typeface="Titillium Web"/>
                <a:sym typeface="Titillium Web"/>
              </a:rPr>
              <a:t>Insert your content</a:t>
            </a:r>
            <a:endParaRPr sz="800" b="1" i="0" u="none" strike="noStrike" cap="none">
              <a:solidFill>
                <a:schemeClr val="dk2"/>
              </a:solidFill>
              <a:latin typeface="Titillium Web"/>
              <a:ea typeface="Titillium Web"/>
              <a:cs typeface="Titillium Web"/>
              <a:sym typeface="Titillium Web"/>
            </a:endParaRPr>
          </a:p>
        </p:txBody>
      </p:sp>
      <p:sp>
        <p:nvSpPr>
          <p:cNvPr id="4490" name="Google Shape;4490;p72"/>
          <p:cNvSpPr txBox="1"/>
          <p:nvPr/>
        </p:nvSpPr>
        <p:spPr>
          <a:xfrm>
            <a:off x="1986120" y="2061694"/>
            <a:ext cx="1723800" cy="15945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chemeClr val="dk1"/>
                </a:solidFill>
                <a:latin typeface="Titillium Web"/>
                <a:ea typeface="Titillium Web"/>
                <a:cs typeface="Titillium Web"/>
                <a:sym typeface="Titillium Web"/>
              </a:rPr>
              <a:t>Key Resources</a:t>
            </a:r>
            <a:endParaRPr sz="900" b="1" i="0" u="none" strike="noStrike" cap="none">
              <a:solidFill>
                <a:schemeClr val="dk1"/>
              </a:solidFill>
              <a:latin typeface="Titillium Web"/>
              <a:ea typeface="Titillium Web"/>
              <a:cs typeface="Titillium Web"/>
              <a:sym typeface="Titillium Web"/>
            </a:endParaRPr>
          </a:p>
          <a:p>
            <a:pPr marL="0" marR="0" lvl="0" indent="0" algn="l" rtl="0">
              <a:lnSpc>
                <a:spcPct val="100000"/>
              </a:lnSpc>
              <a:spcBef>
                <a:spcPts val="400"/>
              </a:spcBef>
              <a:spcAft>
                <a:spcPts val="400"/>
              </a:spcAft>
              <a:buClr>
                <a:schemeClr val="dk1"/>
              </a:buClr>
              <a:buSzPts val="1100"/>
              <a:buFont typeface="Arial"/>
              <a:buNone/>
            </a:pPr>
            <a:r>
              <a:rPr lang="en" sz="800" b="0" i="0" u="none" strike="noStrike" cap="none">
                <a:solidFill>
                  <a:schemeClr val="dk2"/>
                </a:solidFill>
                <a:latin typeface="Titillium Web"/>
                <a:ea typeface="Titillium Web"/>
                <a:cs typeface="Titillium Web"/>
                <a:sym typeface="Titillium Web"/>
              </a:rPr>
              <a:t>Insert your content</a:t>
            </a:r>
            <a:endParaRPr sz="900" b="1" i="0" u="none" strike="noStrike" cap="none">
              <a:solidFill>
                <a:schemeClr val="dk1"/>
              </a:solidFill>
              <a:latin typeface="Titillium Web"/>
              <a:ea typeface="Titillium Web"/>
              <a:cs typeface="Titillium Web"/>
              <a:sym typeface="Titillium Web"/>
            </a:endParaRPr>
          </a:p>
        </p:txBody>
      </p:sp>
      <p:sp>
        <p:nvSpPr>
          <p:cNvPr id="4491" name="Google Shape;4491;p72"/>
          <p:cNvSpPr txBox="1"/>
          <p:nvPr/>
        </p:nvSpPr>
        <p:spPr>
          <a:xfrm>
            <a:off x="3710040" y="467025"/>
            <a:ext cx="1723800" cy="31893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chemeClr val="dk1"/>
                </a:solidFill>
                <a:latin typeface="Titillium Web"/>
                <a:ea typeface="Titillium Web"/>
                <a:cs typeface="Titillium Web"/>
                <a:sym typeface="Titillium Web"/>
              </a:rPr>
              <a:t>Value Propositions</a:t>
            </a:r>
            <a:endParaRPr sz="900" b="1" i="0" u="none" strike="noStrike" cap="none">
              <a:solidFill>
                <a:schemeClr val="dk1"/>
              </a:solidFill>
              <a:latin typeface="Titillium Web"/>
              <a:ea typeface="Titillium Web"/>
              <a:cs typeface="Titillium Web"/>
              <a:sym typeface="Titillium Web"/>
            </a:endParaRPr>
          </a:p>
          <a:p>
            <a:pPr marL="0" marR="0" lvl="0" indent="0" algn="l" rtl="0">
              <a:lnSpc>
                <a:spcPct val="100000"/>
              </a:lnSpc>
              <a:spcBef>
                <a:spcPts val="400"/>
              </a:spcBef>
              <a:spcAft>
                <a:spcPts val="400"/>
              </a:spcAft>
              <a:buClr>
                <a:schemeClr val="dk1"/>
              </a:buClr>
              <a:buSzPts val="1100"/>
              <a:buFont typeface="Arial"/>
              <a:buNone/>
            </a:pPr>
            <a:r>
              <a:rPr lang="en" sz="800" b="0" i="0" u="none" strike="noStrike" cap="none">
                <a:solidFill>
                  <a:schemeClr val="dk2"/>
                </a:solidFill>
                <a:latin typeface="Titillium Web"/>
                <a:ea typeface="Titillium Web"/>
                <a:cs typeface="Titillium Web"/>
                <a:sym typeface="Titillium Web"/>
              </a:rPr>
              <a:t>Insert your content</a:t>
            </a:r>
            <a:endParaRPr sz="900" b="1" i="0" u="none" strike="noStrike" cap="none">
              <a:solidFill>
                <a:schemeClr val="dk1"/>
              </a:solidFill>
              <a:latin typeface="Titillium Web"/>
              <a:ea typeface="Titillium Web"/>
              <a:cs typeface="Titillium Web"/>
              <a:sym typeface="Titillium Web"/>
            </a:endParaRPr>
          </a:p>
        </p:txBody>
      </p:sp>
      <p:sp>
        <p:nvSpPr>
          <p:cNvPr id="4492" name="Google Shape;4492;p72"/>
          <p:cNvSpPr txBox="1"/>
          <p:nvPr/>
        </p:nvSpPr>
        <p:spPr>
          <a:xfrm>
            <a:off x="5433959" y="467025"/>
            <a:ext cx="1723800" cy="15945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chemeClr val="dk1"/>
                </a:solidFill>
                <a:latin typeface="Titillium Web"/>
                <a:ea typeface="Titillium Web"/>
                <a:cs typeface="Titillium Web"/>
                <a:sym typeface="Titillium Web"/>
              </a:rPr>
              <a:t>Customer Relationships</a:t>
            </a:r>
            <a:endParaRPr sz="900" b="1" i="0" u="none" strike="noStrike" cap="none">
              <a:solidFill>
                <a:schemeClr val="dk1"/>
              </a:solidFill>
              <a:latin typeface="Titillium Web"/>
              <a:ea typeface="Titillium Web"/>
              <a:cs typeface="Titillium Web"/>
              <a:sym typeface="Titillium Web"/>
            </a:endParaRPr>
          </a:p>
          <a:p>
            <a:pPr marL="0" marR="0" lvl="0" indent="0" algn="l" rtl="0">
              <a:lnSpc>
                <a:spcPct val="100000"/>
              </a:lnSpc>
              <a:spcBef>
                <a:spcPts val="400"/>
              </a:spcBef>
              <a:spcAft>
                <a:spcPts val="400"/>
              </a:spcAft>
              <a:buClr>
                <a:schemeClr val="dk1"/>
              </a:buClr>
              <a:buSzPts val="1100"/>
              <a:buFont typeface="Arial"/>
              <a:buNone/>
            </a:pPr>
            <a:r>
              <a:rPr lang="en" sz="800" b="0" i="0" u="none" strike="noStrike" cap="none">
                <a:solidFill>
                  <a:schemeClr val="dk2"/>
                </a:solidFill>
                <a:latin typeface="Titillium Web"/>
                <a:ea typeface="Titillium Web"/>
                <a:cs typeface="Titillium Web"/>
                <a:sym typeface="Titillium Web"/>
              </a:rPr>
              <a:t>Insert your content</a:t>
            </a:r>
            <a:endParaRPr sz="900" b="1" i="0" u="none" strike="noStrike" cap="none">
              <a:solidFill>
                <a:schemeClr val="dk1"/>
              </a:solidFill>
              <a:latin typeface="Titillium Web"/>
              <a:ea typeface="Titillium Web"/>
              <a:cs typeface="Titillium Web"/>
              <a:sym typeface="Titillium Web"/>
            </a:endParaRPr>
          </a:p>
        </p:txBody>
      </p:sp>
      <p:sp>
        <p:nvSpPr>
          <p:cNvPr id="4493" name="Google Shape;4493;p72"/>
          <p:cNvSpPr txBox="1"/>
          <p:nvPr/>
        </p:nvSpPr>
        <p:spPr>
          <a:xfrm>
            <a:off x="5433959" y="2061694"/>
            <a:ext cx="1723800" cy="15945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chemeClr val="dk1"/>
                </a:solidFill>
                <a:latin typeface="Titillium Web"/>
                <a:ea typeface="Titillium Web"/>
                <a:cs typeface="Titillium Web"/>
                <a:sym typeface="Titillium Web"/>
              </a:rPr>
              <a:t>Channels</a:t>
            </a:r>
            <a:endParaRPr sz="900" b="1" i="0" u="none" strike="noStrike" cap="none">
              <a:solidFill>
                <a:schemeClr val="dk1"/>
              </a:solidFill>
              <a:latin typeface="Titillium Web"/>
              <a:ea typeface="Titillium Web"/>
              <a:cs typeface="Titillium Web"/>
              <a:sym typeface="Titillium Web"/>
            </a:endParaRPr>
          </a:p>
          <a:p>
            <a:pPr marL="0" marR="0" lvl="0" indent="0" algn="l" rtl="0">
              <a:lnSpc>
                <a:spcPct val="100000"/>
              </a:lnSpc>
              <a:spcBef>
                <a:spcPts val="400"/>
              </a:spcBef>
              <a:spcAft>
                <a:spcPts val="400"/>
              </a:spcAft>
              <a:buClr>
                <a:schemeClr val="dk1"/>
              </a:buClr>
              <a:buSzPts val="1100"/>
              <a:buFont typeface="Arial"/>
              <a:buNone/>
            </a:pPr>
            <a:r>
              <a:rPr lang="en" sz="800" b="0" i="0" u="none" strike="noStrike" cap="none">
                <a:solidFill>
                  <a:schemeClr val="dk2"/>
                </a:solidFill>
                <a:latin typeface="Titillium Web"/>
                <a:ea typeface="Titillium Web"/>
                <a:cs typeface="Titillium Web"/>
                <a:sym typeface="Titillium Web"/>
              </a:rPr>
              <a:t>Insert your content</a:t>
            </a:r>
            <a:endParaRPr sz="900" b="1" i="0" u="none" strike="noStrike" cap="none">
              <a:solidFill>
                <a:schemeClr val="dk1"/>
              </a:solidFill>
              <a:latin typeface="Titillium Web"/>
              <a:ea typeface="Titillium Web"/>
              <a:cs typeface="Titillium Web"/>
              <a:sym typeface="Titillium Web"/>
            </a:endParaRPr>
          </a:p>
        </p:txBody>
      </p:sp>
      <p:sp>
        <p:nvSpPr>
          <p:cNvPr id="4494" name="Google Shape;4494;p72"/>
          <p:cNvSpPr txBox="1"/>
          <p:nvPr/>
        </p:nvSpPr>
        <p:spPr>
          <a:xfrm>
            <a:off x="7157879" y="467025"/>
            <a:ext cx="1723800" cy="31893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chemeClr val="dk1"/>
                </a:solidFill>
                <a:latin typeface="Titillium Web"/>
                <a:ea typeface="Titillium Web"/>
                <a:cs typeface="Titillium Web"/>
                <a:sym typeface="Titillium Web"/>
              </a:rPr>
              <a:t>Customer Segments</a:t>
            </a:r>
            <a:endParaRPr sz="900" b="1" i="0" u="none" strike="noStrike" cap="none">
              <a:solidFill>
                <a:schemeClr val="dk1"/>
              </a:solidFill>
              <a:latin typeface="Titillium Web"/>
              <a:ea typeface="Titillium Web"/>
              <a:cs typeface="Titillium Web"/>
              <a:sym typeface="Titillium Web"/>
            </a:endParaRPr>
          </a:p>
          <a:p>
            <a:pPr marL="0" marR="0" lvl="0" indent="0" algn="l" rtl="0">
              <a:lnSpc>
                <a:spcPct val="100000"/>
              </a:lnSpc>
              <a:spcBef>
                <a:spcPts val="400"/>
              </a:spcBef>
              <a:spcAft>
                <a:spcPts val="400"/>
              </a:spcAft>
              <a:buClr>
                <a:schemeClr val="dk1"/>
              </a:buClr>
              <a:buSzPts val="1100"/>
              <a:buFont typeface="Arial"/>
              <a:buNone/>
            </a:pPr>
            <a:r>
              <a:rPr lang="en" sz="800" b="0" i="0" u="none" strike="noStrike" cap="none">
                <a:solidFill>
                  <a:schemeClr val="dk2"/>
                </a:solidFill>
                <a:latin typeface="Titillium Web"/>
                <a:ea typeface="Titillium Web"/>
                <a:cs typeface="Titillium Web"/>
                <a:sym typeface="Titillium Web"/>
              </a:rPr>
              <a:t>Insert your content</a:t>
            </a:r>
            <a:endParaRPr sz="900" b="1" i="0" u="none" strike="noStrike" cap="none">
              <a:solidFill>
                <a:schemeClr val="dk1"/>
              </a:solidFill>
              <a:latin typeface="Titillium Web"/>
              <a:ea typeface="Titillium Web"/>
              <a:cs typeface="Titillium Web"/>
              <a:sym typeface="Titillium Web"/>
            </a:endParaRPr>
          </a:p>
        </p:txBody>
      </p:sp>
      <p:sp>
        <p:nvSpPr>
          <p:cNvPr id="4495" name="Google Shape;4495;p72"/>
          <p:cNvSpPr txBox="1"/>
          <p:nvPr/>
        </p:nvSpPr>
        <p:spPr>
          <a:xfrm>
            <a:off x="262200" y="467025"/>
            <a:ext cx="1723800" cy="31893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chemeClr val="dk1"/>
                </a:solidFill>
                <a:latin typeface="Titillium Web"/>
                <a:ea typeface="Titillium Web"/>
                <a:cs typeface="Titillium Web"/>
                <a:sym typeface="Titillium Web"/>
              </a:rPr>
              <a:t>Key Partners</a:t>
            </a:r>
            <a:endParaRPr sz="900" b="1" i="0" u="none" strike="noStrike" cap="none">
              <a:solidFill>
                <a:schemeClr val="dk1"/>
              </a:solidFill>
              <a:latin typeface="Titillium Web"/>
              <a:ea typeface="Titillium Web"/>
              <a:cs typeface="Titillium Web"/>
              <a:sym typeface="Titillium Web"/>
            </a:endParaRPr>
          </a:p>
          <a:p>
            <a:pPr marL="0" marR="0" lvl="0" indent="0" algn="l" rtl="0">
              <a:lnSpc>
                <a:spcPct val="100000"/>
              </a:lnSpc>
              <a:spcBef>
                <a:spcPts val="400"/>
              </a:spcBef>
              <a:spcAft>
                <a:spcPts val="400"/>
              </a:spcAft>
              <a:buClr>
                <a:srgbClr val="000000"/>
              </a:buClr>
              <a:buSzPts val="800"/>
              <a:buFont typeface="Arial"/>
              <a:buNone/>
            </a:pPr>
            <a:r>
              <a:rPr lang="en" sz="800" b="0" i="0" u="none" strike="noStrike" cap="none">
                <a:solidFill>
                  <a:schemeClr val="dk2"/>
                </a:solidFill>
                <a:latin typeface="Titillium Web"/>
                <a:ea typeface="Titillium Web"/>
                <a:cs typeface="Titillium Web"/>
                <a:sym typeface="Titillium Web"/>
              </a:rPr>
              <a:t>Insert your content</a:t>
            </a:r>
            <a:endParaRPr sz="800" b="1" i="0" u="none" strike="noStrike" cap="none">
              <a:solidFill>
                <a:schemeClr val="dk2"/>
              </a:solidFill>
              <a:latin typeface="Titillium Web"/>
              <a:ea typeface="Titillium Web"/>
              <a:cs typeface="Titillium Web"/>
              <a:sym typeface="Titillium Web"/>
            </a:endParaRPr>
          </a:p>
        </p:txBody>
      </p:sp>
      <p:sp>
        <p:nvSpPr>
          <p:cNvPr id="4496" name="Google Shape;4496;p72"/>
          <p:cNvSpPr txBox="1"/>
          <p:nvPr/>
        </p:nvSpPr>
        <p:spPr>
          <a:xfrm>
            <a:off x="262200" y="3656363"/>
            <a:ext cx="4309800" cy="1235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chemeClr val="dk1"/>
                </a:solidFill>
                <a:latin typeface="Titillium Web"/>
                <a:ea typeface="Titillium Web"/>
                <a:cs typeface="Titillium Web"/>
                <a:sym typeface="Titillium Web"/>
              </a:rPr>
              <a:t>Cost Structure</a:t>
            </a:r>
            <a:endParaRPr sz="900" b="1" i="0" u="none" strike="noStrike" cap="none">
              <a:solidFill>
                <a:schemeClr val="dk1"/>
              </a:solidFill>
              <a:latin typeface="Titillium Web"/>
              <a:ea typeface="Titillium Web"/>
              <a:cs typeface="Titillium Web"/>
              <a:sym typeface="Titillium Web"/>
            </a:endParaRPr>
          </a:p>
          <a:p>
            <a:pPr marL="0" marR="0" lvl="0" indent="0" algn="l" rtl="0">
              <a:lnSpc>
                <a:spcPct val="100000"/>
              </a:lnSpc>
              <a:spcBef>
                <a:spcPts val="400"/>
              </a:spcBef>
              <a:spcAft>
                <a:spcPts val="400"/>
              </a:spcAft>
              <a:buClr>
                <a:schemeClr val="dk1"/>
              </a:buClr>
              <a:buSzPts val="1100"/>
              <a:buFont typeface="Arial"/>
              <a:buNone/>
            </a:pPr>
            <a:r>
              <a:rPr lang="en" sz="800" b="0" i="0" u="none" strike="noStrike" cap="none">
                <a:solidFill>
                  <a:schemeClr val="dk2"/>
                </a:solidFill>
                <a:latin typeface="Titillium Web"/>
                <a:ea typeface="Titillium Web"/>
                <a:cs typeface="Titillium Web"/>
                <a:sym typeface="Titillium Web"/>
              </a:rPr>
              <a:t>Insert your content</a:t>
            </a:r>
            <a:endParaRPr sz="900" b="1" i="0" u="none" strike="noStrike" cap="none">
              <a:solidFill>
                <a:schemeClr val="dk1"/>
              </a:solidFill>
              <a:latin typeface="Titillium Web"/>
              <a:ea typeface="Titillium Web"/>
              <a:cs typeface="Titillium Web"/>
              <a:sym typeface="Titillium Web"/>
            </a:endParaRPr>
          </a:p>
        </p:txBody>
      </p:sp>
      <p:sp>
        <p:nvSpPr>
          <p:cNvPr id="4497" name="Google Shape;4497;p72"/>
          <p:cNvSpPr txBox="1"/>
          <p:nvPr/>
        </p:nvSpPr>
        <p:spPr>
          <a:xfrm>
            <a:off x="4571999" y="3656363"/>
            <a:ext cx="4309800" cy="1235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chemeClr val="dk1"/>
                </a:solidFill>
                <a:latin typeface="Titillium Web"/>
                <a:ea typeface="Titillium Web"/>
                <a:cs typeface="Titillium Web"/>
                <a:sym typeface="Titillium Web"/>
              </a:rPr>
              <a:t>Revenue Streams</a:t>
            </a:r>
            <a:endParaRPr sz="900" b="1" i="0" u="none" strike="noStrike" cap="none">
              <a:solidFill>
                <a:schemeClr val="dk1"/>
              </a:solidFill>
              <a:latin typeface="Titillium Web"/>
              <a:ea typeface="Titillium Web"/>
              <a:cs typeface="Titillium Web"/>
              <a:sym typeface="Titillium Web"/>
            </a:endParaRPr>
          </a:p>
          <a:p>
            <a:pPr marL="0" marR="0" lvl="0" indent="0" algn="l" rtl="0">
              <a:lnSpc>
                <a:spcPct val="100000"/>
              </a:lnSpc>
              <a:spcBef>
                <a:spcPts val="400"/>
              </a:spcBef>
              <a:spcAft>
                <a:spcPts val="400"/>
              </a:spcAft>
              <a:buClr>
                <a:schemeClr val="dk1"/>
              </a:buClr>
              <a:buSzPts val="1100"/>
              <a:buFont typeface="Arial"/>
              <a:buNone/>
            </a:pPr>
            <a:r>
              <a:rPr lang="en" sz="800" b="0" i="0" u="none" strike="noStrike" cap="none">
                <a:solidFill>
                  <a:schemeClr val="dk2"/>
                </a:solidFill>
                <a:latin typeface="Titillium Web"/>
                <a:ea typeface="Titillium Web"/>
                <a:cs typeface="Titillium Web"/>
                <a:sym typeface="Titillium Web"/>
              </a:rPr>
              <a:t>Insert your content</a:t>
            </a:r>
            <a:endParaRPr sz="900" b="1" i="0" u="none" strike="noStrike" cap="none">
              <a:solidFill>
                <a:schemeClr val="dk1"/>
              </a:solidFill>
              <a:latin typeface="Titillium Web"/>
              <a:ea typeface="Titillium Web"/>
              <a:cs typeface="Titillium Web"/>
              <a:sym typeface="Titillium Web"/>
            </a:endParaRPr>
          </a:p>
        </p:txBody>
      </p:sp>
      <p:sp>
        <p:nvSpPr>
          <p:cNvPr id="4498" name="Google Shape;4498;p72"/>
          <p:cNvSpPr/>
          <p:nvPr/>
        </p:nvSpPr>
        <p:spPr>
          <a:xfrm>
            <a:off x="4279907" y="3732570"/>
            <a:ext cx="215901" cy="214638"/>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499" name="Google Shape;4499;p72"/>
          <p:cNvSpPr/>
          <p:nvPr/>
        </p:nvSpPr>
        <p:spPr>
          <a:xfrm>
            <a:off x="6866281" y="543303"/>
            <a:ext cx="215257" cy="193236"/>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500" name="Google Shape;4500;p72"/>
          <p:cNvSpPr/>
          <p:nvPr/>
        </p:nvSpPr>
        <p:spPr>
          <a:xfrm>
            <a:off x="1702716" y="543215"/>
            <a:ext cx="207088" cy="207075"/>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501" name="Google Shape;4501;p72"/>
          <p:cNvSpPr/>
          <p:nvPr/>
        </p:nvSpPr>
        <p:spPr>
          <a:xfrm>
            <a:off x="8608585" y="543301"/>
            <a:ext cx="197012" cy="207706"/>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nvGrpSpPr>
          <p:cNvPr id="4502" name="Google Shape;4502;p72"/>
          <p:cNvGrpSpPr/>
          <p:nvPr/>
        </p:nvGrpSpPr>
        <p:grpSpPr>
          <a:xfrm>
            <a:off x="8561977" y="3732397"/>
            <a:ext cx="233502" cy="171203"/>
            <a:chOff x="4610450" y="3703750"/>
            <a:chExt cx="453050" cy="332175"/>
          </a:xfrm>
        </p:grpSpPr>
        <p:sp>
          <p:nvSpPr>
            <p:cNvPr id="4503" name="Google Shape;4503;p72"/>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504" name="Google Shape;4504;p72"/>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
        <p:nvSpPr>
          <p:cNvPr id="4505" name="Google Shape;4505;p72"/>
          <p:cNvSpPr/>
          <p:nvPr/>
        </p:nvSpPr>
        <p:spPr>
          <a:xfrm>
            <a:off x="3424268" y="543232"/>
            <a:ext cx="209587" cy="20960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nvGrpSpPr>
          <p:cNvPr id="4506" name="Google Shape;4506;p72"/>
          <p:cNvGrpSpPr/>
          <p:nvPr/>
        </p:nvGrpSpPr>
        <p:grpSpPr>
          <a:xfrm>
            <a:off x="5169556" y="543233"/>
            <a:ext cx="188198" cy="239803"/>
            <a:chOff x="1958100" y="4985350"/>
            <a:chExt cx="365150" cy="465275"/>
          </a:xfrm>
        </p:grpSpPr>
        <p:sp>
          <p:nvSpPr>
            <p:cNvPr id="4507" name="Google Shape;4507;p72"/>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508" name="Google Shape;4508;p72"/>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509" name="Google Shape;4509;p72"/>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grpSp>
        <p:nvGrpSpPr>
          <p:cNvPr id="4510" name="Google Shape;4510;p72"/>
          <p:cNvGrpSpPr/>
          <p:nvPr/>
        </p:nvGrpSpPr>
        <p:grpSpPr>
          <a:xfrm>
            <a:off x="3342459" y="2137720"/>
            <a:ext cx="283238" cy="257429"/>
            <a:chOff x="4562200" y="4968250"/>
            <a:chExt cx="549550" cy="499475"/>
          </a:xfrm>
        </p:grpSpPr>
        <p:sp>
          <p:nvSpPr>
            <p:cNvPr id="4511" name="Google Shape;4511;p72"/>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512" name="Google Shape;4512;p72"/>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513" name="Google Shape;4513;p72"/>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514" name="Google Shape;4514;p72"/>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515" name="Google Shape;4515;p72"/>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grpSp>
        <p:nvGrpSpPr>
          <p:cNvPr id="4516" name="Google Shape;4516;p72"/>
          <p:cNvGrpSpPr/>
          <p:nvPr/>
        </p:nvGrpSpPr>
        <p:grpSpPr>
          <a:xfrm>
            <a:off x="6790078" y="2139229"/>
            <a:ext cx="278200" cy="266861"/>
            <a:chOff x="5241175" y="4959100"/>
            <a:chExt cx="539775" cy="517775"/>
          </a:xfrm>
        </p:grpSpPr>
        <p:sp>
          <p:nvSpPr>
            <p:cNvPr id="4517" name="Google Shape;4517;p72"/>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518" name="Google Shape;4518;p72"/>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519" name="Google Shape;4519;p72"/>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520" name="Google Shape;4520;p72"/>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521" name="Google Shape;4521;p72"/>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522" name="Google Shape;4522;p72"/>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Tree>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4526"/>
        <p:cNvGrpSpPr/>
        <p:nvPr/>
      </p:nvGrpSpPr>
      <p:grpSpPr>
        <a:xfrm>
          <a:off x="0" y="0"/>
          <a:ext cx="0" cy="0"/>
          <a:chOff x="0" y="0"/>
          <a:chExt cx="0" cy="0"/>
        </a:xfrm>
      </p:grpSpPr>
      <p:sp>
        <p:nvSpPr>
          <p:cNvPr id="4527" name="Google Shape;4527;p73"/>
          <p:cNvSpPr txBox="1">
            <a:spLocks noGrp="1"/>
          </p:cNvSpPr>
          <p:nvPr>
            <p:ph type="title"/>
          </p:nvPr>
        </p:nvSpPr>
        <p:spPr>
          <a:xfrm>
            <a:off x="718300" y="739375"/>
            <a:ext cx="6761100" cy="857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FUNNEL</a:t>
            </a:r>
            <a:endParaRPr/>
          </a:p>
        </p:txBody>
      </p:sp>
      <p:sp>
        <p:nvSpPr>
          <p:cNvPr id="4528" name="Google Shape;4528;p73"/>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n"/>
              <a:t>62</a:t>
            </a:fld>
            <a:endParaRPr/>
          </a:p>
        </p:txBody>
      </p:sp>
      <p:grpSp>
        <p:nvGrpSpPr>
          <p:cNvPr id="4529" name="Google Shape;4529;p73"/>
          <p:cNvGrpSpPr/>
          <p:nvPr/>
        </p:nvGrpSpPr>
        <p:grpSpPr>
          <a:xfrm>
            <a:off x="855289" y="1722097"/>
            <a:ext cx="3264414" cy="2934766"/>
            <a:chOff x="3778727" y="4460423"/>
            <a:chExt cx="720160" cy="647437"/>
          </a:xfrm>
        </p:grpSpPr>
        <p:sp>
          <p:nvSpPr>
            <p:cNvPr id="4530" name="Google Shape;4530;p73"/>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i="0" u="none" strike="noStrike" cap="none">
                  <a:solidFill>
                    <a:schemeClr val="lt1"/>
                  </a:solidFill>
                  <a:latin typeface="Titillium Web"/>
                  <a:ea typeface="Titillium Web"/>
                  <a:cs typeface="Titillium Web"/>
                  <a:sym typeface="Titillium Web"/>
                </a:rPr>
                <a:t>PURCHASE</a:t>
              </a:r>
              <a:endParaRPr sz="1200" b="1" i="0" u="none" strike="noStrike" cap="none">
                <a:solidFill>
                  <a:schemeClr val="lt1"/>
                </a:solidFill>
                <a:latin typeface="Titillium Web"/>
                <a:ea typeface="Titillium Web"/>
                <a:cs typeface="Titillium Web"/>
                <a:sym typeface="Titillium Web"/>
              </a:endParaRPr>
            </a:p>
          </p:txBody>
        </p:sp>
        <p:sp>
          <p:nvSpPr>
            <p:cNvPr id="4531" name="Google Shape;4531;p73"/>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i="0" u="none" strike="noStrike" cap="none">
                  <a:solidFill>
                    <a:schemeClr val="lt1"/>
                  </a:solidFill>
                  <a:latin typeface="Titillium Web"/>
                  <a:ea typeface="Titillium Web"/>
                  <a:cs typeface="Titillium Web"/>
                  <a:sym typeface="Titillium Web"/>
                </a:rPr>
                <a:t>LOYALTY</a:t>
              </a:r>
              <a:endParaRPr sz="1200" b="1" i="0" u="none" strike="noStrike" cap="none">
                <a:solidFill>
                  <a:schemeClr val="lt1"/>
                </a:solidFill>
                <a:latin typeface="Titillium Web"/>
                <a:ea typeface="Titillium Web"/>
                <a:cs typeface="Titillium Web"/>
                <a:sym typeface="Titillium Web"/>
              </a:endParaRPr>
            </a:p>
          </p:txBody>
        </p:sp>
        <p:sp>
          <p:nvSpPr>
            <p:cNvPr id="4532" name="Google Shape;4532;p73"/>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i="0" u="none" strike="noStrike" cap="none">
                  <a:solidFill>
                    <a:schemeClr val="lt1"/>
                  </a:solidFill>
                  <a:latin typeface="Titillium Web"/>
                  <a:ea typeface="Titillium Web"/>
                  <a:cs typeface="Titillium Web"/>
                  <a:sym typeface="Titillium Web"/>
                </a:rPr>
                <a:t>AWARENESS</a:t>
              </a:r>
              <a:endParaRPr sz="1200" b="1" i="0" u="none" strike="noStrike" cap="none">
                <a:solidFill>
                  <a:schemeClr val="lt1"/>
                </a:solidFill>
                <a:latin typeface="Titillium Web"/>
                <a:ea typeface="Titillium Web"/>
                <a:cs typeface="Titillium Web"/>
                <a:sym typeface="Titillium Web"/>
              </a:endParaRPr>
            </a:p>
          </p:txBody>
        </p:sp>
        <p:sp>
          <p:nvSpPr>
            <p:cNvPr id="4533" name="Google Shape;4533;p73"/>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i="0" u="none" strike="noStrike" cap="none">
                  <a:solidFill>
                    <a:schemeClr val="lt1"/>
                  </a:solidFill>
                  <a:latin typeface="Titillium Web"/>
                  <a:ea typeface="Titillium Web"/>
                  <a:cs typeface="Titillium Web"/>
                  <a:sym typeface="Titillium Web"/>
                </a:rPr>
                <a:t>EVALUATION</a:t>
              </a:r>
              <a:endParaRPr sz="1200" b="1" i="0" u="none" strike="noStrike" cap="none">
                <a:solidFill>
                  <a:schemeClr val="lt1"/>
                </a:solidFill>
                <a:latin typeface="Titillium Web"/>
                <a:ea typeface="Titillium Web"/>
                <a:cs typeface="Titillium Web"/>
                <a:sym typeface="Titillium Web"/>
              </a:endParaRPr>
            </a:p>
          </p:txBody>
        </p:sp>
        <p:sp>
          <p:nvSpPr>
            <p:cNvPr id="4534" name="Google Shape;4534;p73"/>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i="0" u="none" strike="noStrike" cap="none">
                  <a:solidFill>
                    <a:schemeClr val="lt1"/>
                  </a:solidFill>
                  <a:latin typeface="Titillium Web"/>
                  <a:ea typeface="Titillium Web"/>
                  <a:cs typeface="Titillium Web"/>
                  <a:sym typeface="Titillium Web"/>
                </a:rPr>
                <a:t>DISCOVERY</a:t>
              </a:r>
              <a:endParaRPr sz="1200" b="1" i="0" u="none" strike="noStrike" cap="none">
                <a:solidFill>
                  <a:schemeClr val="lt1"/>
                </a:solidFill>
                <a:latin typeface="Titillium Web"/>
                <a:ea typeface="Titillium Web"/>
                <a:cs typeface="Titillium Web"/>
                <a:sym typeface="Titillium Web"/>
              </a:endParaRPr>
            </a:p>
          </p:txBody>
        </p:sp>
        <p:sp>
          <p:nvSpPr>
            <p:cNvPr id="4535" name="Google Shape;4535;p73"/>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i="0" u="none" strike="noStrike" cap="none">
                  <a:solidFill>
                    <a:schemeClr val="lt1"/>
                  </a:solidFill>
                  <a:latin typeface="Titillium Web"/>
                  <a:ea typeface="Titillium Web"/>
                  <a:cs typeface="Titillium Web"/>
                  <a:sym typeface="Titillium Web"/>
                </a:rPr>
                <a:t>INTENT</a:t>
              </a:r>
              <a:endParaRPr sz="1200" b="1" i="0" u="none" strike="noStrike" cap="none">
                <a:solidFill>
                  <a:schemeClr val="lt1"/>
                </a:solidFill>
                <a:latin typeface="Titillium Web"/>
                <a:ea typeface="Titillium Web"/>
                <a:cs typeface="Titillium Web"/>
                <a:sym typeface="Titillium Web"/>
              </a:endParaRPr>
            </a:p>
          </p:txBody>
        </p:sp>
        <p:sp>
          <p:nvSpPr>
            <p:cNvPr id="4536" name="Google Shape;4536;p73"/>
            <p:cNvSpPr/>
            <p:nvPr/>
          </p:nvSpPr>
          <p:spPr>
            <a:xfrm>
              <a:off x="3778727" y="4460423"/>
              <a:ext cx="719100" cy="792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Titillium Web"/>
                <a:ea typeface="Titillium Web"/>
                <a:cs typeface="Titillium Web"/>
                <a:sym typeface="Titillium Web"/>
              </a:endParaRPr>
            </a:p>
          </p:txBody>
        </p:sp>
      </p:grpSp>
      <p:cxnSp>
        <p:nvCxnSpPr>
          <p:cNvPr id="4537" name="Google Shape;4537;p73"/>
          <p:cNvCxnSpPr/>
          <p:nvPr/>
        </p:nvCxnSpPr>
        <p:spPr>
          <a:xfrm>
            <a:off x="4047374" y="2207987"/>
            <a:ext cx="956100" cy="0"/>
          </a:xfrm>
          <a:prstGeom prst="straightConnector1">
            <a:avLst/>
          </a:prstGeom>
          <a:noFill/>
          <a:ln w="9525" cap="flat" cmpd="sng">
            <a:solidFill>
              <a:schemeClr val="accent1"/>
            </a:solidFill>
            <a:prstDash val="solid"/>
            <a:round/>
            <a:headEnd type="oval" w="med" len="med"/>
            <a:tailEnd type="oval" w="med" len="med"/>
          </a:ln>
        </p:spPr>
      </p:cxnSp>
      <p:sp>
        <p:nvSpPr>
          <p:cNvPr id="4538" name="Google Shape;4538;p73"/>
          <p:cNvSpPr txBox="1"/>
          <p:nvPr/>
        </p:nvSpPr>
        <p:spPr>
          <a:xfrm>
            <a:off x="5059300" y="2052331"/>
            <a:ext cx="2521200" cy="311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Titillium Web"/>
                <a:ea typeface="Titillium Web"/>
                <a:cs typeface="Titillium Web"/>
                <a:sym typeface="Titillium Web"/>
              </a:rPr>
              <a:t>Insert your content</a:t>
            </a:r>
            <a:endParaRPr sz="1000" b="0" i="0" u="none" strike="noStrike" cap="none">
              <a:solidFill>
                <a:schemeClr val="dk1"/>
              </a:solidFill>
              <a:latin typeface="Titillium Web"/>
              <a:ea typeface="Titillium Web"/>
              <a:cs typeface="Titillium Web"/>
              <a:sym typeface="Titillium Web"/>
            </a:endParaRPr>
          </a:p>
        </p:txBody>
      </p:sp>
      <p:cxnSp>
        <p:nvCxnSpPr>
          <p:cNvPr id="4539" name="Google Shape;4539;p73"/>
          <p:cNvCxnSpPr/>
          <p:nvPr/>
        </p:nvCxnSpPr>
        <p:spPr>
          <a:xfrm>
            <a:off x="3906532" y="2643722"/>
            <a:ext cx="1097100" cy="0"/>
          </a:xfrm>
          <a:prstGeom prst="straightConnector1">
            <a:avLst/>
          </a:prstGeom>
          <a:noFill/>
          <a:ln w="9525" cap="flat" cmpd="sng">
            <a:solidFill>
              <a:schemeClr val="accent2"/>
            </a:solidFill>
            <a:prstDash val="solid"/>
            <a:round/>
            <a:headEnd type="oval" w="med" len="med"/>
            <a:tailEnd type="oval" w="med" len="med"/>
          </a:ln>
        </p:spPr>
      </p:cxnSp>
      <p:sp>
        <p:nvSpPr>
          <p:cNvPr id="4540" name="Google Shape;4540;p73"/>
          <p:cNvSpPr txBox="1"/>
          <p:nvPr/>
        </p:nvSpPr>
        <p:spPr>
          <a:xfrm>
            <a:off x="5059300" y="2488056"/>
            <a:ext cx="2521200" cy="311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Titillium Web"/>
                <a:ea typeface="Titillium Web"/>
                <a:cs typeface="Titillium Web"/>
                <a:sym typeface="Titillium Web"/>
              </a:rPr>
              <a:t>Insert your content</a:t>
            </a:r>
            <a:endParaRPr sz="1000" b="0" i="0" u="none" strike="noStrike" cap="none">
              <a:solidFill>
                <a:schemeClr val="dk1"/>
              </a:solidFill>
              <a:latin typeface="Titillium Web"/>
              <a:ea typeface="Titillium Web"/>
              <a:cs typeface="Titillium Web"/>
              <a:sym typeface="Titillium Web"/>
            </a:endParaRPr>
          </a:p>
        </p:txBody>
      </p:sp>
      <p:cxnSp>
        <p:nvCxnSpPr>
          <p:cNvPr id="4541" name="Google Shape;4541;p73"/>
          <p:cNvCxnSpPr/>
          <p:nvPr/>
        </p:nvCxnSpPr>
        <p:spPr>
          <a:xfrm>
            <a:off x="3706386" y="3079457"/>
            <a:ext cx="1297200" cy="0"/>
          </a:xfrm>
          <a:prstGeom prst="straightConnector1">
            <a:avLst/>
          </a:prstGeom>
          <a:noFill/>
          <a:ln w="9525" cap="flat" cmpd="sng">
            <a:solidFill>
              <a:schemeClr val="accent3"/>
            </a:solidFill>
            <a:prstDash val="solid"/>
            <a:round/>
            <a:headEnd type="oval" w="med" len="med"/>
            <a:tailEnd type="oval" w="med" len="med"/>
          </a:ln>
        </p:spPr>
      </p:cxnSp>
      <p:sp>
        <p:nvSpPr>
          <p:cNvPr id="4542" name="Google Shape;4542;p73"/>
          <p:cNvSpPr txBox="1"/>
          <p:nvPr/>
        </p:nvSpPr>
        <p:spPr>
          <a:xfrm>
            <a:off x="5059300" y="2923782"/>
            <a:ext cx="2521200" cy="311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Titillium Web"/>
                <a:ea typeface="Titillium Web"/>
                <a:cs typeface="Titillium Web"/>
                <a:sym typeface="Titillium Web"/>
              </a:rPr>
              <a:t>Insert your content</a:t>
            </a:r>
            <a:endParaRPr sz="1000" b="0" i="0" u="none" strike="noStrike" cap="none">
              <a:solidFill>
                <a:schemeClr val="dk1"/>
              </a:solidFill>
              <a:latin typeface="Titillium Web"/>
              <a:ea typeface="Titillium Web"/>
              <a:cs typeface="Titillium Web"/>
              <a:sym typeface="Titillium Web"/>
            </a:endParaRPr>
          </a:p>
        </p:txBody>
      </p:sp>
      <p:cxnSp>
        <p:nvCxnSpPr>
          <p:cNvPr id="4543" name="Google Shape;4543;p73"/>
          <p:cNvCxnSpPr/>
          <p:nvPr/>
        </p:nvCxnSpPr>
        <p:spPr>
          <a:xfrm>
            <a:off x="3535892" y="3515169"/>
            <a:ext cx="1467600" cy="0"/>
          </a:xfrm>
          <a:prstGeom prst="straightConnector1">
            <a:avLst/>
          </a:prstGeom>
          <a:noFill/>
          <a:ln w="9525" cap="flat" cmpd="sng">
            <a:solidFill>
              <a:schemeClr val="accent4"/>
            </a:solidFill>
            <a:prstDash val="solid"/>
            <a:round/>
            <a:headEnd type="oval" w="med" len="med"/>
            <a:tailEnd type="oval" w="med" len="med"/>
          </a:ln>
        </p:spPr>
      </p:cxnSp>
      <p:sp>
        <p:nvSpPr>
          <p:cNvPr id="4544" name="Google Shape;4544;p73"/>
          <p:cNvSpPr txBox="1"/>
          <p:nvPr/>
        </p:nvSpPr>
        <p:spPr>
          <a:xfrm>
            <a:off x="5059300" y="3359507"/>
            <a:ext cx="2521200" cy="311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Titillium Web"/>
                <a:ea typeface="Titillium Web"/>
                <a:cs typeface="Titillium Web"/>
                <a:sym typeface="Titillium Web"/>
              </a:rPr>
              <a:t>Insert your content</a:t>
            </a:r>
            <a:endParaRPr sz="1000" b="0" i="0" u="none" strike="noStrike" cap="none">
              <a:solidFill>
                <a:schemeClr val="dk1"/>
              </a:solidFill>
              <a:latin typeface="Titillium Web"/>
              <a:ea typeface="Titillium Web"/>
              <a:cs typeface="Titillium Web"/>
              <a:sym typeface="Titillium Web"/>
            </a:endParaRPr>
          </a:p>
        </p:txBody>
      </p:sp>
      <p:cxnSp>
        <p:nvCxnSpPr>
          <p:cNvPr id="4545" name="Google Shape;4545;p73"/>
          <p:cNvCxnSpPr/>
          <p:nvPr/>
        </p:nvCxnSpPr>
        <p:spPr>
          <a:xfrm>
            <a:off x="3350561" y="3950903"/>
            <a:ext cx="1653000" cy="0"/>
          </a:xfrm>
          <a:prstGeom prst="straightConnector1">
            <a:avLst/>
          </a:prstGeom>
          <a:noFill/>
          <a:ln w="9525" cap="flat" cmpd="sng">
            <a:solidFill>
              <a:schemeClr val="accent5"/>
            </a:solidFill>
            <a:prstDash val="solid"/>
            <a:round/>
            <a:headEnd type="oval" w="med" len="med"/>
            <a:tailEnd type="oval" w="med" len="med"/>
          </a:ln>
        </p:spPr>
      </p:cxnSp>
      <p:sp>
        <p:nvSpPr>
          <p:cNvPr id="4546" name="Google Shape;4546;p73"/>
          <p:cNvSpPr txBox="1"/>
          <p:nvPr/>
        </p:nvSpPr>
        <p:spPr>
          <a:xfrm>
            <a:off x="5059300" y="3795233"/>
            <a:ext cx="2521200" cy="311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Titillium Web"/>
                <a:ea typeface="Titillium Web"/>
                <a:cs typeface="Titillium Web"/>
                <a:sym typeface="Titillium Web"/>
              </a:rPr>
              <a:t>Insert your content</a:t>
            </a:r>
            <a:endParaRPr sz="1000" b="0" i="0" u="none" strike="noStrike" cap="none">
              <a:solidFill>
                <a:schemeClr val="dk1"/>
              </a:solidFill>
              <a:latin typeface="Titillium Web"/>
              <a:ea typeface="Titillium Web"/>
              <a:cs typeface="Titillium Web"/>
              <a:sym typeface="Titillium Web"/>
            </a:endParaRPr>
          </a:p>
        </p:txBody>
      </p:sp>
      <p:cxnSp>
        <p:nvCxnSpPr>
          <p:cNvPr id="4547" name="Google Shape;4547;p73"/>
          <p:cNvCxnSpPr/>
          <p:nvPr/>
        </p:nvCxnSpPr>
        <p:spPr>
          <a:xfrm>
            <a:off x="3157834" y="4386615"/>
            <a:ext cx="1838100" cy="0"/>
          </a:xfrm>
          <a:prstGeom prst="straightConnector1">
            <a:avLst/>
          </a:prstGeom>
          <a:noFill/>
          <a:ln w="9525" cap="flat" cmpd="sng">
            <a:solidFill>
              <a:schemeClr val="accent6"/>
            </a:solidFill>
            <a:prstDash val="solid"/>
            <a:round/>
            <a:headEnd type="oval" w="med" len="med"/>
            <a:tailEnd type="oval" w="med" len="med"/>
          </a:ln>
        </p:spPr>
      </p:cxnSp>
      <p:sp>
        <p:nvSpPr>
          <p:cNvPr id="4548" name="Google Shape;4548;p73"/>
          <p:cNvSpPr txBox="1"/>
          <p:nvPr/>
        </p:nvSpPr>
        <p:spPr>
          <a:xfrm>
            <a:off x="5059300" y="4230958"/>
            <a:ext cx="2521200" cy="311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Titillium Web"/>
                <a:ea typeface="Titillium Web"/>
                <a:cs typeface="Titillium Web"/>
                <a:sym typeface="Titillium Web"/>
              </a:rPr>
              <a:t>Insert your content</a:t>
            </a:r>
            <a:endParaRPr sz="1000" b="0" i="0" u="none" strike="noStrike" cap="none">
              <a:solidFill>
                <a:schemeClr val="dk1"/>
              </a:solidFill>
              <a:latin typeface="Titillium Web"/>
              <a:ea typeface="Titillium Web"/>
              <a:cs typeface="Titillium Web"/>
              <a:sym typeface="Titillium Web"/>
            </a:endParaRPr>
          </a:p>
        </p:txBody>
      </p:sp>
    </p:spTree>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4552"/>
        <p:cNvGrpSpPr/>
        <p:nvPr/>
      </p:nvGrpSpPr>
      <p:grpSpPr>
        <a:xfrm>
          <a:off x="0" y="0"/>
          <a:ext cx="0" cy="0"/>
          <a:chOff x="0" y="0"/>
          <a:chExt cx="0" cy="0"/>
        </a:xfrm>
      </p:grpSpPr>
      <p:sp>
        <p:nvSpPr>
          <p:cNvPr id="4553" name="Google Shape;4553;p74"/>
          <p:cNvSpPr txBox="1">
            <a:spLocks noGrp="1"/>
          </p:cNvSpPr>
          <p:nvPr>
            <p:ph type="title"/>
          </p:nvPr>
        </p:nvSpPr>
        <p:spPr>
          <a:xfrm>
            <a:off x="718300" y="739375"/>
            <a:ext cx="6761100" cy="857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TEAM PRESENTATION</a:t>
            </a:r>
            <a:endParaRPr/>
          </a:p>
        </p:txBody>
      </p:sp>
      <p:sp>
        <p:nvSpPr>
          <p:cNvPr id="4554" name="Google Shape;4554;p74"/>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n"/>
              <a:t>63</a:t>
            </a:fld>
            <a:endParaRPr/>
          </a:p>
        </p:txBody>
      </p:sp>
      <p:pic>
        <p:nvPicPr>
          <p:cNvPr id="4555" name="Google Shape;4555;p74"/>
          <p:cNvPicPr preferRelativeResize="0"/>
          <p:nvPr/>
        </p:nvPicPr>
        <p:blipFill rotWithShape="1">
          <a:blip r:embed="rId3">
            <a:alphaModFix/>
          </a:blip>
          <a:srcRect l="19633" t="9820" b="9811"/>
          <a:stretch/>
        </p:blipFill>
        <p:spPr>
          <a:xfrm>
            <a:off x="816850" y="1894925"/>
            <a:ext cx="1403700" cy="1403700"/>
          </a:xfrm>
          <a:prstGeom prst="ellipse">
            <a:avLst/>
          </a:prstGeom>
          <a:noFill/>
          <a:ln>
            <a:noFill/>
          </a:ln>
        </p:spPr>
      </p:pic>
      <p:sp>
        <p:nvSpPr>
          <p:cNvPr id="4556" name="Google Shape;4556;p74"/>
          <p:cNvSpPr txBox="1"/>
          <p:nvPr/>
        </p:nvSpPr>
        <p:spPr>
          <a:xfrm>
            <a:off x="821587" y="3421100"/>
            <a:ext cx="1403700" cy="692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Titillium Web"/>
                <a:ea typeface="Titillium Web"/>
                <a:cs typeface="Titillium Web"/>
                <a:sym typeface="Titillium Web"/>
              </a:rPr>
              <a:t>Imani Jackson</a:t>
            </a:r>
            <a:br>
              <a:rPr lang="en" sz="1400" b="0" i="0" u="none" strike="noStrike" cap="none">
                <a:solidFill>
                  <a:srgbClr val="000000"/>
                </a:solidFill>
                <a:latin typeface="Titillium Web"/>
                <a:ea typeface="Titillium Web"/>
                <a:cs typeface="Titillium Web"/>
                <a:sym typeface="Titillium Web"/>
              </a:rPr>
            </a:br>
            <a:r>
              <a:rPr lang="en" sz="800" b="0" i="0" u="none" strike="noStrike" cap="none">
                <a:solidFill>
                  <a:schemeClr val="dk2"/>
                </a:solidFill>
                <a:latin typeface="Titillium Web"/>
                <a:ea typeface="Titillium Web"/>
                <a:cs typeface="Titillium Web"/>
                <a:sym typeface="Titillium Web"/>
              </a:rPr>
              <a:t>JOB TITLE</a:t>
            </a:r>
            <a:endParaRPr sz="800" b="0" i="0" u="none" strike="noStrike" cap="none">
              <a:solidFill>
                <a:schemeClr val="dk2"/>
              </a:solidFill>
              <a:latin typeface="Titillium Web"/>
              <a:ea typeface="Titillium Web"/>
              <a:cs typeface="Titillium Web"/>
              <a:sym typeface="Titillium Web"/>
            </a:endParaRPr>
          </a:p>
          <a:p>
            <a:pPr marL="0" marR="0" lvl="0" indent="0" algn="ctr" rtl="0">
              <a:lnSpc>
                <a:spcPct val="100000"/>
              </a:lnSpc>
              <a:spcBef>
                <a:spcPts val="400"/>
              </a:spcBef>
              <a:spcAft>
                <a:spcPts val="0"/>
              </a:spcAft>
              <a:buClr>
                <a:srgbClr val="000000"/>
              </a:buClr>
              <a:buSzPts val="900"/>
              <a:buFont typeface="Arial"/>
              <a:buNone/>
            </a:pPr>
            <a:r>
              <a:rPr lang="en" sz="900" b="0" i="0" u="none" strike="noStrike" cap="none">
                <a:solidFill>
                  <a:schemeClr val="dk2"/>
                </a:solidFill>
                <a:latin typeface="Titillium Web"/>
                <a:ea typeface="Titillium Web"/>
                <a:cs typeface="Titillium Web"/>
                <a:sym typeface="Titillium Web"/>
              </a:rPr>
              <a:t>Blue is the colour of the clear sky and the deep sea</a:t>
            </a:r>
            <a:endParaRPr sz="1400" b="0" i="0" u="none" strike="noStrike" cap="none">
              <a:solidFill>
                <a:srgbClr val="000000"/>
              </a:solidFill>
              <a:latin typeface="Titillium Web"/>
              <a:ea typeface="Titillium Web"/>
              <a:cs typeface="Titillium Web"/>
              <a:sym typeface="Titillium Web"/>
            </a:endParaRPr>
          </a:p>
          <a:p>
            <a:pPr marL="0" marR="0" lvl="0" indent="0" algn="ctr" rtl="0">
              <a:lnSpc>
                <a:spcPct val="100000"/>
              </a:lnSpc>
              <a:spcBef>
                <a:spcPts val="400"/>
              </a:spcBef>
              <a:spcAft>
                <a:spcPts val="400"/>
              </a:spcAft>
              <a:buClr>
                <a:srgbClr val="000000"/>
              </a:buClr>
              <a:buSzPts val="1400"/>
              <a:buFont typeface="Arial"/>
              <a:buNone/>
            </a:pPr>
            <a:endParaRPr sz="1400" b="0" i="0" u="none" strike="noStrike" cap="none">
              <a:solidFill>
                <a:srgbClr val="000000"/>
              </a:solidFill>
              <a:latin typeface="Titillium Web"/>
              <a:ea typeface="Titillium Web"/>
              <a:cs typeface="Titillium Web"/>
              <a:sym typeface="Titillium Web"/>
            </a:endParaRPr>
          </a:p>
        </p:txBody>
      </p:sp>
      <p:pic>
        <p:nvPicPr>
          <p:cNvPr id="4557" name="Google Shape;4557;p74"/>
          <p:cNvPicPr preferRelativeResize="0"/>
          <p:nvPr/>
        </p:nvPicPr>
        <p:blipFill rotWithShape="1">
          <a:blip r:embed="rId4">
            <a:alphaModFix/>
          </a:blip>
          <a:srcRect/>
          <a:stretch/>
        </p:blipFill>
        <p:spPr>
          <a:xfrm>
            <a:off x="2683046" y="1894925"/>
            <a:ext cx="1403700" cy="1403700"/>
          </a:xfrm>
          <a:prstGeom prst="ellipse">
            <a:avLst/>
          </a:prstGeom>
          <a:noFill/>
          <a:ln>
            <a:noFill/>
          </a:ln>
        </p:spPr>
      </p:pic>
      <p:sp>
        <p:nvSpPr>
          <p:cNvPr id="4558" name="Google Shape;4558;p74"/>
          <p:cNvSpPr txBox="1"/>
          <p:nvPr/>
        </p:nvSpPr>
        <p:spPr>
          <a:xfrm>
            <a:off x="2687783" y="3421100"/>
            <a:ext cx="1403700" cy="692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Titillium Web"/>
                <a:ea typeface="Titillium Web"/>
                <a:cs typeface="Titillium Web"/>
                <a:sym typeface="Titillium Web"/>
              </a:rPr>
              <a:t>Marcos Galán</a:t>
            </a:r>
            <a:br>
              <a:rPr lang="en" sz="1400" b="0" i="0" u="none" strike="noStrike" cap="none">
                <a:solidFill>
                  <a:srgbClr val="000000"/>
                </a:solidFill>
                <a:latin typeface="Titillium Web"/>
                <a:ea typeface="Titillium Web"/>
                <a:cs typeface="Titillium Web"/>
                <a:sym typeface="Titillium Web"/>
              </a:rPr>
            </a:br>
            <a:r>
              <a:rPr lang="en" sz="800" b="0" i="0" u="none" strike="noStrike" cap="none">
                <a:solidFill>
                  <a:schemeClr val="dk2"/>
                </a:solidFill>
                <a:latin typeface="Titillium Web"/>
                <a:ea typeface="Titillium Web"/>
                <a:cs typeface="Titillium Web"/>
                <a:sym typeface="Titillium Web"/>
              </a:rPr>
              <a:t>JOB TITLE</a:t>
            </a:r>
            <a:endParaRPr sz="800" b="0" i="0" u="none" strike="noStrike" cap="none">
              <a:solidFill>
                <a:schemeClr val="dk2"/>
              </a:solidFill>
              <a:latin typeface="Titillium Web"/>
              <a:ea typeface="Titillium Web"/>
              <a:cs typeface="Titillium Web"/>
              <a:sym typeface="Titillium Web"/>
            </a:endParaRPr>
          </a:p>
          <a:p>
            <a:pPr marL="0" marR="0" lvl="0" indent="0" algn="ctr" rtl="0">
              <a:lnSpc>
                <a:spcPct val="100000"/>
              </a:lnSpc>
              <a:spcBef>
                <a:spcPts val="400"/>
              </a:spcBef>
              <a:spcAft>
                <a:spcPts val="0"/>
              </a:spcAft>
              <a:buClr>
                <a:srgbClr val="000000"/>
              </a:buClr>
              <a:buSzPts val="900"/>
              <a:buFont typeface="Arial"/>
              <a:buNone/>
            </a:pPr>
            <a:r>
              <a:rPr lang="en" sz="900" b="0" i="0" u="none" strike="noStrike" cap="none">
                <a:solidFill>
                  <a:schemeClr val="dk2"/>
                </a:solidFill>
                <a:latin typeface="Titillium Web"/>
                <a:ea typeface="Titillium Web"/>
                <a:cs typeface="Titillium Web"/>
                <a:sym typeface="Titillium Web"/>
              </a:rPr>
              <a:t>Blue is the colour of the clear sky and the deep sea</a:t>
            </a:r>
            <a:endParaRPr sz="1400" b="0" i="0" u="none" strike="noStrike" cap="none">
              <a:solidFill>
                <a:srgbClr val="000000"/>
              </a:solidFill>
              <a:latin typeface="Titillium Web"/>
              <a:ea typeface="Titillium Web"/>
              <a:cs typeface="Titillium Web"/>
              <a:sym typeface="Titillium Web"/>
            </a:endParaRPr>
          </a:p>
          <a:p>
            <a:pPr marL="0" marR="0" lvl="0" indent="0" algn="ctr" rtl="0">
              <a:lnSpc>
                <a:spcPct val="100000"/>
              </a:lnSpc>
              <a:spcBef>
                <a:spcPts val="400"/>
              </a:spcBef>
              <a:spcAft>
                <a:spcPts val="400"/>
              </a:spcAft>
              <a:buClr>
                <a:srgbClr val="000000"/>
              </a:buClr>
              <a:buSzPts val="1400"/>
              <a:buFont typeface="Arial"/>
              <a:buNone/>
            </a:pPr>
            <a:endParaRPr sz="1400" b="0" i="0" u="none" strike="noStrike" cap="none">
              <a:solidFill>
                <a:srgbClr val="000000"/>
              </a:solidFill>
              <a:latin typeface="Titillium Web"/>
              <a:ea typeface="Titillium Web"/>
              <a:cs typeface="Titillium Web"/>
              <a:sym typeface="Titillium Web"/>
            </a:endParaRPr>
          </a:p>
        </p:txBody>
      </p:sp>
      <p:pic>
        <p:nvPicPr>
          <p:cNvPr id="4559" name="Google Shape;4559;p74"/>
          <p:cNvPicPr preferRelativeResize="0"/>
          <p:nvPr/>
        </p:nvPicPr>
        <p:blipFill rotWithShape="1">
          <a:blip r:embed="rId5">
            <a:alphaModFix/>
          </a:blip>
          <a:srcRect l="47271" t="22330" b="24939"/>
          <a:stretch/>
        </p:blipFill>
        <p:spPr>
          <a:xfrm>
            <a:off x="4549242" y="1894925"/>
            <a:ext cx="1403700" cy="1403700"/>
          </a:xfrm>
          <a:prstGeom prst="ellipse">
            <a:avLst/>
          </a:prstGeom>
          <a:noFill/>
          <a:ln>
            <a:noFill/>
          </a:ln>
        </p:spPr>
      </p:pic>
      <p:sp>
        <p:nvSpPr>
          <p:cNvPr id="4560" name="Google Shape;4560;p74"/>
          <p:cNvSpPr txBox="1"/>
          <p:nvPr/>
        </p:nvSpPr>
        <p:spPr>
          <a:xfrm>
            <a:off x="4553979" y="3421100"/>
            <a:ext cx="1403700" cy="692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Titillium Web"/>
                <a:ea typeface="Titillium Web"/>
                <a:cs typeface="Titillium Web"/>
                <a:sym typeface="Titillium Web"/>
              </a:rPr>
              <a:t>Ixchel Valdía</a:t>
            </a:r>
            <a:br>
              <a:rPr lang="en" sz="1400" b="0" i="0" u="none" strike="noStrike" cap="none">
                <a:solidFill>
                  <a:srgbClr val="000000"/>
                </a:solidFill>
                <a:latin typeface="Titillium Web"/>
                <a:ea typeface="Titillium Web"/>
                <a:cs typeface="Titillium Web"/>
                <a:sym typeface="Titillium Web"/>
              </a:rPr>
            </a:br>
            <a:r>
              <a:rPr lang="en" sz="800" b="0" i="0" u="none" strike="noStrike" cap="none">
                <a:solidFill>
                  <a:schemeClr val="dk2"/>
                </a:solidFill>
                <a:latin typeface="Titillium Web"/>
                <a:ea typeface="Titillium Web"/>
                <a:cs typeface="Titillium Web"/>
                <a:sym typeface="Titillium Web"/>
              </a:rPr>
              <a:t>JOB TITLE</a:t>
            </a:r>
            <a:endParaRPr sz="800" b="0" i="0" u="none" strike="noStrike" cap="none">
              <a:solidFill>
                <a:schemeClr val="dk2"/>
              </a:solidFill>
              <a:latin typeface="Titillium Web"/>
              <a:ea typeface="Titillium Web"/>
              <a:cs typeface="Titillium Web"/>
              <a:sym typeface="Titillium Web"/>
            </a:endParaRPr>
          </a:p>
          <a:p>
            <a:pPr marL="0" marR="0" lvl="0" indent="0" algn="ctr" rtl="0">
              <a:lnSpc>
                <a:spcPct val="100000"/>
              </a:lnSpc>
              <a:spcBef>
                <a:spcPts val="400"/>
              </a:spcBef>
              <a:spcAft>
                <a:spcPts val="0"/>
              </a:spcAft>
              <a:buClr>
                <a:srgbClr val="000000"/>
              </a:buClr>
              <a:buSzPts val="900"/>
              <a:buFont typeface="Arial"/>
              <a:buNone/>
            </a:pPr>
            <a:r>
              <a:rPr lang="en" sz="900" b="0" i="0" u="none" strike="noStrike" cap="none">
                <a:solidFill>
                  <a:schemeClr val="dk2"/>
                </a:solidFill>
                <a:latin typeface="Titillium Web"/>
                <a:ea typeface="Titillium Web"/>
                <a:cs typeface="Titillium Web"/>
                <a:sym typeface="Titillium Web"/>
              </a:rPr>
              <a:t>Blue is the colour of the clear sky and the deep sea</a:t>
            </a:r>
            <a:endParaRPr sz="1400" b="0" i="0" u="none" strike="noStrike" cap="none">
              <a:solidFill>
                <a:srgbClr val="000000"/>
              </a:solidFill>
              <a:latin typeface="Titillium Web"/>
              <a:ea typeface="Titillium Web"/>
              <a:cs typeface="Titillium Web"/>
              <a:sym typeface="Titillium Web"/>
            </a:endParaRPr>
          </a:p>
          <a:p>
            <a:pPr marL="0" marR="0" lvl="0" indent="0" algn="ctr" rtl="0">
              <a:lnSpc>
                <a:spcPct val="100000"/>
              </a:lnSpc>
              <a:spcBef>
                <a:spcPts val="400"/>
              </a:spcBef>
              <a:spcAft>
                <a:spcPts val="400"/>
              </a:spcAft>
              <a:buClr>
                <a:srgbClr val="000000"/>
              </a:buClr>
              <a:buSzPts val="1400"/>
              <a:buFont typeface="Arial"/>
              <a:buNone/>
            </a:pPr>
            <a:endParaRPr sz="1400" b="0" i="0" u="none" strike="noStrike" cap="none">
              <a:solidFill>
                <a:srgbClr val="000000"/>
              </a:solidFill>
              <a:latin typeface="Titillium Web"/>
              <a:ea typeface="Titillium Web"/>
              <a:cs typeface="Titillium Web"/>
              <a:sym typeface="Titillium Web"/>
            </a:endParaRPr>
          </a:p>
        </p:txBody>
      </p:sp>
      <p:pic>
        <p:nvPicPr>
          <p:cNvPr id="4561" name="Google Shape;4561;p74"/>
          <p:cNvPicPr preferRelativeResize="0"/>
          <p:nvPr/>
        </p:nvPicPr>
        <p:blipFill rotWithShape="1">
          <a:blip r:embed="rId6">
            <a:alphaModFix/>
          </a:blip>
          <a:srcRect t="3926" b="29406"/>
          <a:stretch/>
        </p:blipFill>
        <p:spPr>
          <a:xfrm>
            <a:off x="6415438" y="1894925"/>
            <a:ext cx="1403700" cy="1403700"/>
          </a:xfrm>
          <a:prstGeom prst="ellipse">
            <a:avLst/>
          </a:prstGeom>
          <a:noFill/>
          <a:ln>
            <a:noFill/>
          </a:ln>
        </p:spPr>
      </p:pic>
      <p:sp>
        <p:nvSpPr>
          <p:cNvPr id="4562" name="Google Shape;4562;p74"/>
          <p:cNvSpPr txBox="1"/>
          <p:nvPr/>
        </p:nvSpPr>
        <p:spPr>
          <a:xfrm>
            <a:off x="6420175" y="3421100"/>
            <a:ext cx="1403700" cy="692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Titillium Web"/>
                <a:ea typeface="Titillium Web"/>
                <a:cs typeface="Titillium Web"/>
                <a:sym typeface="Titillium Web"/>
              </a:rPr>
              <a:t>Nils Årud</a:t>
            </a:r>
            <a:br>
              <a:rPr lang="en" sz="1400" b="0" i="0" u="none" strike="noStrike" cap="none">
                <a:solidFill>
                  <a:srgbClr val="000000"/>
                </a:solidFill>
                <a:latin typeface="Titillium Web"/>
                <a:ea typeface="Titillium Web"/>
                <a:cs typeface="Titillium Web"/>
                <a:sym typeface="Titillium Web"/>
              </a:rPr>
            </a:br>
            <a:r>
              <a:rPr lang="en" sz="800" b="0" i="0" u="none" strike="noStrike" cap="none">
                <a:solidFill>
                  <a:schemeClr val="dk2"/>
                </a:solidFill>
                <a:latin typeface="Titillium Web"/>
                <a:ea typeface="Titillium Web"/>
                <a:cs typeface="Titillium Web"/>
                <a:sym typeface="Titillium Web"/>
              </a:rPr>
              <a:t>JOB TITLE</a:t>
            </a:r>
            <a:endParaRPr sz="800" b="0" i="0" u="none" strike="noStrike" cap="none">
              <a:solidFill>
                <a:schemeClr val="dk2"/>
              </a:solidFill>
              <a:latin typeface="Titillium Web"/>
              <a:ea typeface="Titillium Web"/>
              <a:cs typeface="Titillium Web"/>
              <a:sym typeface="Titillium Web"/>
            </a:endParaRPr>
          </a:p>
          <a:p>
            <a:pPr marL="0" marR="0" lvl="0" indent="0" algn="ctr" rtl="0">
              <a:lnSpc>
                <a:spcPct val="100000"/>
              </a:lnSpc>
              <a:spcBef>
                <a:spcPts val="400"/>
              </a:spcBef>
              <a:spcAft>
                <a:spcPts val="0"/>
              </a:spcAft>
              <a:buClr>
                <a:srgbClr val="000000"/>
              </a:buClr>
              <a:buSzPts val="900"/>
              <a:buFont typeface="Arial"/>
              <a:buNone/>
            </a:pPr>
            <a:r>
              <a:rPr lang="en" sz="900" b="0" i="0" u="none" strike="noStrike" cap="none">
                <a:solidFill>
                  <a:schemeClr val="dk2"/>
                </a:solidFill>
                <a:latin typeface="Titillium Web"/>
                <a:ea typeface="Titillium Web"/>
                <a:cs typeface="Titillium Web"/>
                <a:sym typeface="Titillium Web"/>
              </a:rPr>
              <a:t>Blue is the colour of the clear sky and the deep sea</a:t>
            </a:r>
            <a:endParaRPr sz="1400" b="0" i="0" u="none" strike="noStrike" cap="none">
              <a:solidFill>
                <a:srgbClr val="000000"/>
              </a:solidFill>
              <a:latin typeface="Titillium Web"/>
              <a:ea typeface="Titillium Web"/>
              <a:cs typeface="Titillium Web"/>
              <a:sym typeface="Titillium Web"/>
            </a:endParaRPr>
          </a:p>
          <a:p>
            <a:pPr marL="0" marR="0" lvl="0" indent="0" algn="ctr" rtl="0">
              <a:lnSpc>
                <a:spcPct val="100000"/>
              </a:lnSpc>
              <a:spcBef>
                <a:spcPts val="400"/>
              </a:spcBef>
              <a:spcAft>
                <a:spcPts val="400"/>
              </a:spcAft>
              <a:buClr>
                <a:srgbClr val="000000"/>
              </a:buClr>
              <a:buSzPts val="1400"/>
              <a:buFont typeface="Arial"/>
              <a:buNone/>
            </a:pPr>
            <a:endParaRPr sz="1400" b="0" i="0" u="none" strike="noStrike" cap="none">
              <a:solidFill>
                <a:srgbClr val="000000"/>
              </a:solidFill>
              <a:latin typeface="Titillium Web"/>
              <a:ea typeface="Titillium Web"/>
              <a:cs typeface="Titillium Web"/>
              <a:sym typeface="Titillium Web"/>
            </a:endParaRPr>
          </a:p>
        </p:txBody>
      </p:sp>
    </p:spTree>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4566"/>
        <p:cNvGrpSpPr/>
        <p:nvPr/>
      </p:nvGrpSpPr>
      <p:grpSpPr>
        <a:xfrm>
          <a:off x="0" y="0"/>
          <a:ext cx="0" cy="0"/>
          <a:chOff x="0" y="0"/>
          <a:chExt cx="0" cy="0"/>
        </a:xfrm>
      </p:grpSpPr>
      <p:sp>
        <p:nvSpPr>
          <p:cNvPr id="4567" name="Google Shape;4567;p75"/>
          <p:cNvSpPr txBox="1">
            <a:spLocks noGrp="1"/>
          </p:cNvSpPr>
          <p:nvPr>
            <p:ph type="title" idx="4294967295"/>
          </p:nvPr>
        </p:nvSpPr>
        <p:spPr>
          <a:xfrm>
            <a:off x="467100" y="0"/>
            <a:ext cx="8209800" cy="467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sz="1200">
                <a:solidFill>
                  <a:schemeClr val="accent1"/>
                </a:solidFill>
              </a:rPr>
              <a:t>COMPETITOR MATRIX</a:t>
            </a:r>
            <a:endParaRPr sz="1200">
              <a:solidFill>
                <a:schemeClr val="accent1"/>
              </a:solidFill>
            </a:endParaRPr>
          </a:p>
        </p:txBody>
      </p:sp>
      <p:sp>
        <p:nvSpPr>
          <p:cNvPr id="4568" name="Google Shape;4568;p75"/>
          <p:cNvSpPr/>
          <p:nvPr/>
        </p:nvSpPr>
        <p:spPr>
          <a:xfrm>
            <a:off x="467100" y="467100"/>
            <a:ext cx="8209800" cy="4209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569" name="Google Shape;4569;p75"/>
          <p:cNvGrpSpPr/>
          <p:nvPr/>
        </p:nvGrpSpPr>
        <p:grpSpPr>
          <a:xfrm>
            <a:off x="638150" y="467111"/>
            <a:ext cx="7867750" cy="4209098"/>
            <a:chOff x="638138" y="467100"/>
            <a:chExt cx="7867750" cy="4194000"/>
          </a:xfrm>
        </p:grpSpPr>
        <p:cxnSp>
          <p:nvCxnSpPr>
            <p:cNvPr id="4570" name="Google Shape;4570;p75"/>
            <p:cNvCxnSpPr/>
            <p:nvPr/>
          </p:nvCxnSpPr>
          <p:spPr>
            <a:xfrm>
              <a:off x="638138" y="467100"/>
              <a:ext cx="0" cy="4194000"/>
            </a:xfrm>
            <a:prstGeom prst="straightConnector1">
              <a:avLst/>
            </a:prstGeom>
            <a:noFill/>
            <a:ln w="9525" cap="flat" cmpd="sng">
              <a:solidFill>
                <a:schemeClr val="lt2"/>
              </a:solidFill>
              <a:prstDash val="solid"/>
              <a:round/>
              <a:headEnd type="none" w="sm" len="sm"/>
              <a:tailEnd type="none" w="sm" len="sm"/>
            </a:ln>
          </p:spPr>
        </p:cxnSp>
        <p:cxnSp>
          <p:nvCxnSpPr>
            <p:cNvPr id="4571" name="Google Shape;4571;p75"/>
            <p:cNvCxnSpPr/>
            <p:nvPr/>
          </p:nvCxnSpPr>
          <p:spPr>
            <a:xfrm>
              <a:off x="809175" y="467100"/>
              <a:ext cx="0" cy="4194000"/>
            </a:xfrm>
            <a:prstGeom prst="straightConnector1">
              <a:avLst/>
            </a:prstGeom>
            <a:noFill/>
            <a:ln w="9525" cap="flat" cmpd="sng">
              <a:solidFill>
                <a:schemeClr val="lt2"/>
              </a:solidFill>
              <a:prstDash val="solid"/>
              <a:round/>
              <a:headEnd type="none" w="sm" len="sm"/>
              <a:tailEnd type="none" w="sm" len="sm"/>
            </a:ln>
          </p:spPr>
        </p:cxnSp>
        <p:cxnSp>
          <p:nvCxnSpPr>
            <p:cNvPr id="4572" name="Google Shape;4572;p75"/>
            <p:cNvCxnSpPr/>
            <p:nvPr/>
          </p:nvCxnSpPr>
          <p:spPr>
            <a:xfrm>
              <a:off x="980213" y="467100"/>
              <a:ext cx="0" cy="4194000"/>
            </a:xfrm>
            <a:prstGeom prst="straightConnector1">
              <a:avLst/>
            </a:prstGeom>
            <a:noFill/>
            <a:ln w="9525" cap="flat" cmpd="sng">
              <a:solidFill>
                <a:schemeClr val="lt2"/>
              </a:solidFill>
              <a:prstDash val="solid"/>
              <a:round/>
              <a:headEnd type="none" w="sm" len="sm"/>
              <a:tailEnd type="none" w="sm" len="sm"/>
            </a:ln>
          </p:spPr>
        </p:cxnSp>
        <p:cxnSp>
          <p:nvCxnSpPr>
            <p:cNvPr id="4573" name="Google Shape;4573;p75"/>
            <p:cNvCxnSpPr/>
            <p:nvPr/>
          </p:nvCxnSpPr>
          <p:spPr>
            <a:xfrm>
              <a:off x="1151250" y="467100"/>
              <a:ext cx="0" cy="4194000"/>
            </a:xfrm>
            <a:prstGeom prst="straightConnector1">
              <a:avLst/>
            </a:prstGeom>
            <a:noFill/>
            <a:ln w="9525" cap="flat" cmpd="sng">
              <a:solidFill>
                <a:schemeClr val="lt2"/>
              </a:solidFill>
              <a:prstDash val="solid"/>
              <a:round/>
              <a:headEnd type="none" w="sm" len="sm"/>
              <a:tailEnd type="none" w="sm" len="sm"/>
            </a:ln>
          </p:spPr>
        </p:cxnSp>
        <p:cxnSp>
          <p:nvCxnSpPr>
            <p:cNvPr id="4574" name="Google Shape;4574;p75"/>
            <p:cNvCxnSpPr/>
            <p:nvPr/>
          </p:nvCxnSpPr>
          <p:spPr>
            <a:xfrm>
              <a:off x="1322288" y="467100"/>
              <a:ext cx="0" cy="4194000"/>
            </a:xfrm>
            <a:prstGeom prst="straightConnector1">
              <a:avLst/>
            </a:prstGeom>
            <a:noFill/>
            <a:ln w="9525" cap="flat" cmpd="sng">
              <a:solidFill>
                <a:schemeClr val="lt2"/>
              </a:solidFill>
              <a:prstDash val="solid"/>
              <a:round/>
              <a:headEnd type="none" w="sm" len="sm"/>
              <a:tailEnd type="none" w="sm" len="sm"/>
            </a:ln>
          </p:spPr>
        </p:cxnSp>
        <p:cxnSp>
          <p:nvCxnSpPr>
            <p:cNvPr id="4575" name="Google Shape;4575;p75"/>
            <p:cNvCxnSpPr/>
            <p:nvPr/>
          </p:nvCxnSpPr>
          <p:spPr>
            <a:xfrm>
              <a:off x="1493325" y="467100"/>
              <a:ext cx="0" cy="4194000"/>
            </a:xfrm>
            <a:prstGeom prst="straightConnector1">
              <a:avLst/>
            </a:prstGeom>
            <a:noFill/>
            <a:ln w="9525" cap="flat" cmpd="sng">
              <a:solidFill>
                <a:schemeClr val="lt2"/>
              </a:solidFill>
              <a:prstDash val="solid"/>
              <a:round/>
              <a:headEnd type="none" w="sm" len="sm"/>
              <a:tailEnd type="none" w="sm" len="sm"/>
            </a:ln>
          </p:spPr>
        </p:cxnSp>
        <p:cxnSp>
          <p:nvCxnSpPr>
            <p:cNvPr id="4576" name="Google Shape;4576;p75"/>
            <p:cNvCxnSpPr/>
            <p:nvPr/>
          </p:nvCxnSpPr>
          <p:spPr>
            <a:xfrm>
              <a:off x="1664363" y="467100"/>
              <a:ext cx="0" cy="4194000"/>
            </a:xfrm>
            <a:prstGeom prst="straightConnector1">
              <a:avLst/>
            </a:prstGeom>
            <a:noFill/>
            <a:ln w="9525" cap="flat" cmpd="sng">
              <a:solidFill>
                <a:schemeClr val="lt2"/>
              </a:solidFill>
              <a:prstDash val="solid"/>
              <a:round/>
              <a:headEnd type="none" w="sm" len="sm"/>
              <a:tailEnd type="none" w="sm" len="sm"/>
            </a:ln>
          </p:spPr>
        </p:cxnSp>
        <p:cxnSp>
          <p:nvCxnSpPr>
            <p:cNvPr id="4577" name="Google Shape;4577;p75"/>
            <p:cNvCxnSpPr/>
            <p:nvPr/>
          </p:nvCxnSpPr>
          <p:spPr>
            <a:xfrm>
              <a:off x="1835400" y="467100"/>
              <a:ext cx="0" cy="4194000"/>
            </a:xfrm>
            <a:prstGeom prst="straightConnector1">
              <a:avLst/>
            </a:prstGeom>
            <a:noFill/>
            <a:ln w="9525" cap="flat" cmpd="sng">
              <a:solidFill>
                <a:schemeClr val="lt2"/>
              </a:solidFill>
              <a:prstDash val="solid"/>
              <a:round/>
              <a:headEnd type="none" w="sm" len="sm"/>
              <a:tailEnd type="none" w="sm" len="sm"/>
            </a:ln>
          </p:spPr>
        </p:cxnSp>
        <p:cxnSp>
          <p:nvCxnSpPr>
            <p:cNvPr id="4578" name="Google Shape;4578;p75"/>
            <p:cNvCxnSpPr/>
            <p:nvPr/>
          </p:nvCxnSpPr>
          <p:spPr>
            <a:xfrm>
              <a:off x="2006438" y="467100"/>
              <a:ext cx="0" cy="4194000"/>
            </a:xfrm>
            <a:prstGeom prst="straightConnector1">
              <a:avLst/>
            </a:prstGeom>
            <a:noFill/>
            <a:ln w="9525" cap="flat" cmpd="sng">
              <a:solidFill>
                <a:schemeClr val="lt2"/>
              </a:solidFill>
              <a:prstDash val="solid"/>
              <a:round/>
              <a:headEnd type="none" w="sm" len="sm"/>
              <a:tailEnd type="none" w="sm" len="sm"/>
            </a:ln>
          </p:spPr>
        </p:cxnSp>
        <p:cxnSp>
          <p:nvCxnSpPr>
            <p:cNvPr id="4579" name="Google Shape;4579;p75"/>
            <p:cNvCxnSpPr/>
            <p:nvPr/>
          </p:nvCxnSpPr>
          <p:spPr>
            <a:xfrm>
              <a:off x="2177475" y="467100"/>
              <a:ext cx="0" cy="4194000"/>
            </a:xfrm>
            <a:prstGeom prst="straightConnector1">
              <a:avLst/>
            </a:prstGeom>
            <a:noFill/>
            <a:ln w="9525" cap="flat" cmpd="sng">
              <a:solidFill>
                <a:schemeClr val="lt2"/>
              </a:solidFill>
              <a:prstDash val="solid"/>
              <a:round/>
              <a:headEnd type="none" w="sm" len="sm"/>
              <a:tailEnd type="none" w="sm" len="sm"/>
            </a:ln>
          </p:spPr>
        </p:cxnSp>
        <p:cxnSp>
          <p:nvCxnSpPr>
            <p:cNvPr id="4580" name="Google Shape;4580;p75"/>
            <p:cNvCxnSpPr/>
            <p:nvPr/>
          </p:nvCxnSpPr>
          <p:spPr>
            <a:xfrm>
              <a:off x="2348513" y="467100"/>
              <a:ext cx="0" cy="4194000"/>
            </a:xfrm>
            <a:prstGeom prst="straightConnector1">
              <a:avLst/>
            </a:prstGeom>
            <a:noFill/>
            <a:ln w="9525" cap="flat" cmpd="sng">
              <a:solidFill>
                <a:schemeClr val="lt2"/>
              </a:solidFill>
              <a:prstDash val="solid"/>
              <a:round/>
              <a:headEnd type="none" w="sm" len="sm"/>
              <a:tailEnd type="none" w="sm" len="sm"/>
            </a:ln>
          </p:spPr>
        </p:cxnSp>
        <p:cxnSp>
          <p:nvCxnSpPr>
            <p:cNvPr id="4581" name="Google Shape;4581;p75"/>
            <p:cNvCxnSpPr/>
            <p:nvPr/>
          </p:nvCxnSpPr>
          <p:spPr>
            <a:xfrm>
              <a:off x="2519550" y="467100"/>
              <a:ext cx="0" cy="4194000"/>
            </a:xfrm>
            <a:prstGeom prst="straightConnector1">
              <a:avLst/>
            </a:prstGeom>
            <a:noFill/>
            <a:ln w="9525" cap="flat" cmpd="sng">
              <a:solidFill>
                <a:schemeClr val="lt2"/>
              </a:solidFill>
              <a:prstDash val="solid"/>
              <a:round/>
              <a:headEnd type="none" w="sm" len="sm"/>
              <a:tailEnd type="none" w="sm" len="sm"/>
            </a:ln>
          </p:spPr>
        </p:cxnSp>
        <p:cxnSp>
          <p:nvCxnSpPr>
            <p:cNvPr id="4582" name="Google Shape;4582;p75"/>
            <p:cNvCxnSpPr/>
            <p:nvPr/>
          </p:nvCxnSpPr>
          <p:spPr>
            <a:xfrm>
              <a:off x="2690588" y="467100"/>
              <a:ext cx="0" cy="4194000"/>
            </a:xfrm>
            <a:prstGeom prst="straightConnector1">
              <a:avLst/>
            </a:prstGeom>
            <a:noFill/>
            <a:ln w="9525" cap="flat" cmpd="sng">
              <a:solidFill>
                <a:schemeClr val="lt2"/>
              </a:solidFill>
              <a:prstDash val="solid"/>
              <a:round/>
              <a:headEnd type="none" w="sm" len="sm"/>
              <a:tailEnd type="none" w="sm" len="sm"/>
            </a:ln>
          </p:spPr>
        </p:cxnSp>
        <p:cxnSp>
          <p:nvCxnSpPr>
            <p:cNvPr id="4583" name="Google Shape;4583;p75"/>
            <p:cNvCxnSpPr/>
            <p:nvPr/>
          </p:nvCxnSpPr>
          <p:spPr>
            <a:xfrm>
              <a:off x="2861625" y="467100"/>
              <a:ext cx="0" cy="4194000"/>
            </a:xfrm>
            <a:prstGeom prst="straightConnector1">
              <a:avLst/>
            </a:prstGeom>
            <a:noFill/>
            <a:ln w="9525" cap="flat" cmpd="sng">
              <a:solidFill>
                <a:schemeClr val="lt2"/>
              </a:solidFill>
              <a:prstDash val="solid"/>
              <a:round/>
              <a:headEnd type="none" w="sm" len="sm"/>
              <a:tailEnd type="none" w="sm" len="sm"/>
            </a:ln>
          </p:spPr>
        </p:cxnSp>
        <p:cxnSp>
          <p:nvCxnSpPr>
            <p:cNvPr id="4584" name="Google Shape;4584;p75"/>
            <p:cNvCxnSpPr/>
            <p:nvPr/>
          </p:nvCxnSpPr>
          <p:spPr>
            <a:xfrm>
              <a:off x="3032663" y="467100"/>
              <a:ext cx="0" cy="4194000"/>
            </a:xfrm>
            <a:prstGeom prst="straightConnector1">
              <a:avLst/>
            </a:prstGeom>
            <a:noFill/>
            <a:ln w="9525" cap="flat" cmpd="sng">
              <a:solidFill>
                <a:schemeClr val="lt2"/>
              </a:solidFill>
              <a:prstDash val="solid"/>
              <a:round/>
              <a:headEnd type="none" w="sm" len="sm"/>
              <a:tailEnd type="none" w="sm" len="sm"/>
            </a:ln>
          </p:spPr>
        </p:cxnSp>
        <p:cxnSp>
          <p:nvCxnSpPr>
            <p:cNvPr id="4585" name="Google Shape;4585;p75"/>
            <p:cNvCxnSpPr/>
            <p:nvPr/>
          </p:nvCxnSpPr>
          <p:spPr>
            <a:xfrm>
              <a:off x="3203700" y="467100"/>
              <a:ext cx="0" cy="4194000"/>
            </a:xfrm>
            <a:prstGeom prst="straightConnector1">
              <a:avLst/>
            </a:prstGeom>
            <a:noFill/>
            <a:ln w="9525" cap="flat" cmpd="sng">
              <a:solidFill>
                <a:schemeClr val="lt2"/>
              </a:solidFill>
              <a:prstDash val="solid"/>
              <a:round/>
              <a:headEnd type="none" w="sm" len="sm"/>
              <a:tailEnd type="none" w="sm" len="sm"/>
            </a:ln>
          </p:spPr>
        </p:cxnSp>
        <p:cxnSp>
          <p:nvCxnSpPr>
            <p:cNvPr id="4586" name="Google Shape;4586;p75"/>
            <p:cNvCxnSpPr/>
            <p:nvPr/>
          </p:nvCxnSpPr>
          <p:spPr>
            <a:xfrm>
              <a:off x="3374738" y="467100"/>
              <a:ext cx="0" cy="4194000"/>
            </a:xfrm>
            <a:prstGeom prst="straightConnector1">
              <a:avLst/>
            </a:prstGeom>
            <a:noFill/>
            <a:ln w="9525" cap="flat" cmpd="sng">
              <a:solidFill>
                <a:schemeClr val="lt2"/>
              </a:solidFill>
              <a:prstDash val="solid"/>
              <a:round/>
              <a:headEnd type="none" w="sm" len="sm"/>
              <a:tailEnd type="none" w="sm" len="sm"/>
            </a:ln>
          </p:spPr>
        </p:cxnSp>
        <p:cxnSp>
          <p:nvCxnSpPr>
            <p:cNvPr id="4587" name="Google Shape;4587;p75"/>
            <p:cNvCxnSpPr/>
            <p:nvPr/>
          </p:nvCxnSpPr>
          <p:spPr>
            <a:xfrm>
              <a:off x="3545775" y="467100"/>
              <a:ext cx="0" cy="4194000"/>
            </a:xfrm>
            <a:prstGeom prst="straightConnector1">
              <a:avLst/>
            </a:prstGeom>
            <a:noFill/>
            <a:ln w="9525" cap="flat" cmpd="sng">
              <a:solidFill>
                <a:schemeClr val="lt2"/>
              </a:solidFill>
              <a:prstDash val="solid"/>
              <a:round/>
              <a:headEnd type="none" w="sm" len="sm"/>
              <a:tailEnd type="none" w="sm" len="sm"/>
            </a:ln>
          </p:spPr>
        </p:cxnSp>
        <p:cxnSp>
          <p:nvCxnSpPr>
            <p:cNvPr id="4588" name="Google Shape;4588;p75"/>
            <p:cNvCxnSpPr/>
            <p:nvPr/>
          </p:nvCxnSpPr>
          <p:spPr>
            <a:xfrm>
              <a:off x="3716813" y="467100"/>
              <a:ext cx="0" cy="4194000"/>
            </a:xfrm>
            <a:prstGeom prst="straightConnector1">
              <a:avLst/>
            </a:prstGeom>
            <a:noFill/>
            <a:ln w="9525" cap="flat" cmpd="sng">
              <a:solidFill>
                <a:schemeClr val="lt2"/>
              </a:solidFill>
              <a:prstDash val="solid"/>
              <a:round/>
              <a:headEnd type="none" w="sm" len="sm"/>
              <a:tailEnd type="none" w="sm" len="sm"/>
            </a:ln>
          </p:spPr>
        </p:cxnSp>
        <p:cxnSp>
          <p:nvCxnSpPr>
            <p:cNvPr id="4589" name="Google Shape;4589;p75"/>
            <p:cNvCxnSpPr/>
            <p:nvPr/>
          </p:nvCxnSpPr>
          <p:spPr>
            <a:xfrm>
              <a:off x="3887850" y="467100"/>
              <a:ext cx="0" cy="4194000"/>
            </a:xfrm>
            <a:prstGeom prst="straightConnector1">
              <a:avLst/>
            </a:prstGeom>
            <a:noFill/>
            <a:ln w="9525" cap="flat" cmpd="sng">
              <a:solidFill>
                <a:schemeClr val="lt2"/>
              </a:solidFill>
              <a:prstDash val="solid"/>
              <a:round/>
              <a:headEnd type="none" w="sm" len="sm"/>
              <a:tailEnd type="none" w="sm" len="sm"/>
            </a:ln>
          </p:spPr>
        </p:cxnSp>
        <p:cxnSp>
          <p:nvCxnSpPr>
            <p:cNvPr id="4590" name="Google Shape;4590;p75"/>
            <p:cNvCxnSpPr/>
            <p:nvPr/>
          </p:nvCxnSpPr>
          <p:spPr>
            <a:xfrm>
              <a:off x="4058888" y="467100"/>
              <a:ext cx="0" cy="4194000"/>
            </a:xfrm>
            <a:prstGeom prst="straightConnector1">
              <a:avLst/>
            </a:prstGeom>
            <a:noFill/>
            <a:ln w="9525" cap="flat" cmpd="sng">
              <a:solidFill>
                <a:schemeClr val="lt2"/>
              </a:solidFill>
              <a:prstDash val="solid"/>
              <a:round/>
              <a:headEnd type="none" w="sm" len="sm"/>
              <a:tailEnd type="none" w="sm" len="sm"/>
            </a:ln>
          </p:spPr>
        </p:cxnSp>
        <p:cxnSp>
          <p:nvCxnSpPr>
            <p:cNvPr id="4591" name="Google Shape;4591;p75"/>
            <p:cNvCxnSpPr/>
            <p:nvPr/>
          </p:nvCxnSpPr>
          <p:spPr>
            <a:xfrm>
              <a:off x="4229925" y="467100"/>
              <a:ext cx="0" cy="4194000"/>
            </a:xfrm>
            <a:prstGeom prst="straightConnector1">
              <a:avLst/>
            </a:prstGeom>
            <a:noFill/>
            <a:ln w="9525" cap="flat" cmpd="sng">
              <a:solidFill>
                <a:schemeClr val="lt2"/>
              </a:solidFill>
              <a:prstDash val="solid"/>
              <a:round/>
              <a:headEnd type="none" w="sm" len="sm"/>
              <a:tailEnd type="none" w="sm" len="sm"/>
            </a:ln>
          </p:spPr>
        </p:cxnSp>
        <p:cxnSp>
          <p:nvCxnSpPr>
            <p:cNvPr id="4592" name="Google Shape;4592;p75"/>
            <p:cNvCxnSpPr/>
            <p:nvPr/>
          </p:nvCxnSpPr>
          <p:spPr>
            <a:xfrm>
              <a:off x="4400963" y="467100"/>
              <a:ext cx="0" cy="4194000"/>
            </a:xfrm>
            <a:prstGeom prst="straightConnector1">
              <a:avLst/>
            </a:prstGeom>
            <a:noFill/>
            <a:ln w="9525" cap="flat" cmpd="sng">
              <a:solidFill>
                <a:schemeClr val="lt2"/>
              </a:solidFill>
              <a:prstDash val="solid"/>
              <a:round/>
              <a:headEnd type="none" w="sm" len="sm"/>
              <a:tailEnd type="none" w="sm" len="sm"/>
            </a:ln>
          </p:spPr>
        </p:cxnSp>
        <p:cxnSp>
          <p:nvCxnSpPr>
            <p:cNvPr id="4593" name="Google Shape;4593;p75"/>
            <p:cNvCxnSpPr/>
            <p:nvPr/>
          </p:nvCxnSpPr>
          <p:spPr>
            <a:xfrm>
              <a:off x="4743063" y="467100"/>
              <a:ext cx="0" cy="4194000"/>
            </a:xfrm>
            <a:prstGeom prst="straightConnector1">
              <a:avLst/>
            </a:prstGeom>
            <a:noFill/>
            <a:ln w="9525" cap="flat" cmpd="sng">
              <a:solidFill>
                <a:schemeClr val="lt2"/>
              </a:solidFill>
              <a:prstDash val="solid"/>
              <a:round/>
              <a:headEnd type="none" w="sm" len="sm"/>
              <a:tailEnd type="none" w="sm" len="sm"/>
            </a:ln>
          </p:spPr>
        </p:cxnSp>
        <p:cxnSp>
          <p:nvCxnSpPr>
            <p:cNvPr id="4594" name="Google Shape;4594;p75"/>
            <p:cNvCxnSpPr/>
            <p:nvPr/>
          </p:nvCxnSpPr>
          <p:spPr>
            <a:xfrm>
              <a:off x="4914100" y="467100"/>
              <a:ext cx="0" cy="4194000"/>
            </a:xfrm>
            <a:prstGeom prst="straightConnector1">
              <a:avLst/>
            </a:prstGeom>
            <a:noFill/>
            <a:ln w="9525" cap="flat" cmpd="sng">
              <a:solidFill>
                <a:schemeClr val="lt2"/>
              </a:solidFill>
              <a:prstDash val="solid"/>
              <a:round/>
              <a:headEnd type="none" w="sm" len="sm"/>
              <a:tailEnd type="none" w="sm" len="sm"/>
            </a:ln>
          </p:spPr>
        </p:cxnSp>
        <p:cxnSp>
          <p:nvCxnSpPr>
            <p:cNvPr id="4595" name="Google Shape;4595;p75"/>
            <p:cNvCxnSpPr/>
            <p:nvPr/>
          </p:nvCxnSpPr>
          <p:spPr>
            <a:xfrm>
              <a:off x="5085138" y="467100"/>
              <a:ext cx="0" cy="4194000"/>
            </a:xfrm>
            <a:prstGeom prst="straightConnector1">
              <a:avLst/>
            </a:prstGeom>
            <a:noFill/>
            <a:ln w="9525" cap="flat" cmpd="sng">
              <a:solidFill>
                <a:schemeClr val="lt2"/>
              </a:solidFill>
              <a:prstDash val="solid"/>
              <a:round/>
              <a:headEnd type="none" w="sm" len="sm"/>
              <a:tailEnd type="none" w="sm" len="sm"/>
            </a:ln>
          </p:spPr>
        </p:cxnSp>
        <p:cxnSp>
          <p:nvCxnSpPr>
            <p:cNvPr id="4596" name="Google Shape;4596;p75"/>
            <p:cNvCxnSpPr/>
            <p:nvPr/>
          </p:nvCxnSpPr>
          <p:spPr>
            <a:xfrm>
              <a:off x="5256175" y="467100"/>
              <a:ext cx="0" cy="4194000"/>
            </a:xfrm>
            <a:prstGeom prst="straightConnector1">
              <a:avLst/>
            </a:prstGeom>
            <a:noFill/>
            <a:ln w="9525" cap="flat" cmpd="sng">
              <a:solidFill>
                <a:schemeClr val="lt2"/>
              </a:solidFill>
              <a:prstDash val="solid"/>
              <a:round/>
              <a:headEnd type="none" w="sm" len="sm"/>
              <a:tailEnd type="none" w="sm" len="sm"/>
            </a:ln>
          </p:spPr>
        </p:cxnSp>
        <p:cxnSp>
          <p:nvCxnSpPr>
            <p:cNvPr id="4597" name="Google Shape;4597;p75"/>
            <p:cNvCxnSpPr/>
            <p:nvPr/>
          </p:nvCxnSpPr>
          <p:spPr>
            <a:xfrm>
              <a:off x="5427213" y="467100"/>
              <a:ext cx="0" cy="4194000"/>
            </a:xfrm>
            <a:prstGeom prst="straightConnector1">
              <a:avLst/>
            </a:prstGeom>
            <a:noFill/>
            <a:ln w="9525" cap="flat" cmpd="sng">
              <a:solidFill>
                <a:schemeClr val="lt2"/>
              </a:solidFill>
              <a:prstDash val="solid"/>
              <a:round/>
              <a:headEnd type="none" w="sm" len="sm"/>
              <a:tailEnd type="none" w="sm" len="sm"/>
            </a:ln>
          </p:spPr>
        </p:cxnSp>
        <p:cxnSp>
          <p:nvCxnSpPr>
            <p:cNvPr id="4598" name="Google Shape;4598;p75"/>
            <p:cNvCxnSpPr/>
            <p:nvPr/>
          </p:nvCxnSpPr>
          <p:spPr>
            <a:xfrm>
              <a:off x="5598250" y="467100"/>
              <a:ext cx="0" cy="4194000"/>
            </a:xfrm>
            <a:prstGeom prst="straightConnector1">
              <a:avLst/>
            </a:prstGeom>
            <a:noFill/>
            <a:ln w="9525" cap="flat" cmpd="sng">
              <a:solidFill>
                <a:schemeClr val="lt2"/>
              </a:solidFill>
              <a:prstDash val="solid"/>
              <a:round/>
              <a:headEnd type="none" w="sm" len="sm"/>
              <a:tailEnd type="none" w="sm" len="sm"/>
            </a:ln>
          </p:spPr>
        </p:cxnSp>
        <p:cxnSp>
          <p:nvCxnSpPr>
            <p:cNvPr id="4599" name="Google Shape;4599;p75"/>
            <p:cNvCxnSpPr/>
            <p:nvPr/>
          </p:nvCxnSpPr>
          <p:spPr>
            <a:xfrm>
              <a:off x="5769288" y="467100"/>
              <a:ext cx="0" cy="4194000"/>
            </a:xfrm>
            <a:prstGeom prst="straightConnector1">
              <a:avLst/>
            </a:prstGeom>
            <a:noFill/>
            <a:ln w="9525" cap="flat" cmpd="sng">
              <a:solidFill>
                <a:schemeClr val="lt2"/>
              </a:solidFill>
              <a:prstDash val="solid"/>
              <a:round/>
              <a:headEnd type="none" w="sm" len="sm"/>
              <a:tailEnd type="none" w="sm" len="sm"/>
            </a:ln>
          </p:spPr>
        </p:cxnSp>
        <p:cxnSp>
          <p:nvCxnSpPr>
            <p:cNvPr id="4600" name="Google Shape;4600;p75"/>
            <p:cNvCxnSpPr/>
            <p:nvPr/>
          </p:nvCxnSpPr>
          <p:spPr>
            <a:xfrm>
              <a:off x="5940325" y="467100"/>
              <a:ext cx="0" cy="4194000"/>
            </a:xfrm>
            <a:prstGeom prst="straightConnector1">
              <a:avLst/>
            </a:prstGeom>
            <a:noFill/>
            <a:ln w="9525" cap="flat" cmpd="sng">
              <a:solidFill>
                <a:schemeClr val="lt2"/>
              </a:solidFill>
              <a:prstDash val="solid"/>
              <a:round/>
              <a:headEnd type="none" w="sm" len="sm"/>
              <a:tailEnd type="none" w="sm" len="sm"/>
            </a:ln>
          </p:spPr>
        </p:cxnSp>
        <p:cxnSp>
          <p:nvCxnSpPr>
            <p:cNvPr id="4601" name="Google Shape;4601;p75"/>
            <p:cNvCxnSpPr/>
            <p:nvPr/>
          </p:nvCxnSpPr>
          <p:spPr>
            <a:xfrm>
              <a:off x="6111363" y="467100"/>
              <a:ext cx="0" cy="4194000"/>
            </a:xfrm>
            <a:prstGeom prst="straightConnector1">
              <a:avLst/>
            </a:prstGeom>
            <a:noFill/>
            <a:ln w="9525" cap="flat" cmpd="sng">
              <a:solidFill>
                <a:schemeClr val="lt2"/>
              </a:solidFill>
              <a:prstDash val="solid"/>
              <a:round/>
              <a:headEnd type="none" w="sm" len="sm"/>
              <a:tailEnd type="none" w="sm" len="sm"/>
            </a:ln>
          </p:spPr>
        </p:cxnSp>
        <p:cxnSp>
          <p:nvCxnSpPr>
            <p:cNvPr id="4602" name="Google Shape;4602;p75"/>
            <p:cNvCxnSpPr/>
            <p:nvPr/>
          </p:nvCxnSpPr>
          <p:spPr>
            <a:xfrm>
              <a:off x="6282400" y="467100"/>
              <a:ext cx="0" cy="4194000"/>
            </a:xfrm>
            <a:prstGeom prst="straightConnector1">
              <a:avLst/>
            </a:prstGeom>
            <a:noFill/>
            <a:ln w="9525" cap="flat" cmpd="sng">
              <a:solidFill>
                <a:schemeClr val="lt2"/>
              </a:solidFill>
              <a:prstDash val="solid"/>
              <a:round/>
              <a:headEnd type="none" w="sm" len="sm"/>
              <a:tailEnd type="none" w="sm" len="sm"/>
            </a:ln>
          </p:spPr>
        </p:cxnSp>
        <p:cxnSp>
          <p:nvCxnSpPr>
            <p:cNvPr id="4603" name="Google Shape;4603;p75"/>
            <p:cNvCxnSpPr/>
            <p:nvPr/>
          </p:nvCxnSpPr>
          <p:spPr>
            <a:xfrm>
              <a:off x="6453438" y="467100"/>
              <a:ext cx="0" cy="4194000"/>
            </a:xfrm>
            <a:prstGeom prst="straightConnector1">
              <a:avLst/>
            </a:prstGeom>
            <a:noFill/>
            <a:ln w="9525" cap="flat" cmpd="sng">
              <a:solidFill>
                <a:schemeClr val="lt2"/>
              </a:solidFill>
              <a:prstDash val="solid"/>
              <a:round/>
              <a:headEnd type="none" w="sm" len="sm"/>
              <a:tailEnd type="none" w="sm" len="sm"/>
            </a:ln>
          </p:spPr>
        </p:cxnSp>
        <p:cxnSp>
          <p:nvCxnSpPr>
            <p:cNvPr id="4604" name="Google Shape;4604;p75"/>
            <p:cNvCxnSpPr/>
            <p:nvPr/>
          </p:nvCxnSpPr>
          <p:spPr>
            <a:xfrm>
              <a:off x="6624475" y="467100"/>
              <a:ext cx="0" cy="4194000"/>
            </a:xfrm>
            <a:prstGeom prst="straightConnector1">
              <a:avLst/>
            </a:prstGeom>
            <a:noFill/>
            <a:ln w="9525" cap="flat" cmpd="sng">
              <a:solidFill>
                <a:schemeClr val="lt2"/>
              </a:solidFill>
              <a:prstDash val="solid"/>
              <a:round/>
              <a:headEnd type="none" w="sm" len="sm"/>
              <a:tailEnd type="none" w="sm" len="sm"/>
            </a:ln>
          </p:spPr>
        </p:cxnSp>
        <p:cxnSp>
          <p:nvCxnSpPr>
            <p:cNvPr id="4605" name="Google Shape;4605;p75"/>
            <p:cNvCxnSpPr/>
            <p:nvPr/>
          </p:nvCxnSpPr>
          <p:spPr>
            <a:xfrm>
              <a:off x="6795513" y="467100"/>
              <a:ext cx="0" cy="4194000"/>
            </a:xfrm>
            <a:prstGeom prst="straightConnector1">
              <a:avLst/>
            </a:prstGeom>
            <a:noFill/>
            <a:ln w="9525" cap="flat" cmpd="sng">
              <a:solidFill>
                <a:schemeClr val="lt2"/>
              </a:solidFill>
              <a:prstDash val="solid"/>
              <a:round/>
              <a:headEnd type="none" w="sm" len="sm"/>
              <a:tailEnd type="none" w="sm" len="sm"/>
            </a:ln>
          </p:spPr>
        </p:cxnSp>
        <p:cxnSp>
          <p:nvCxnSpPr>
            <p:cNvPr id="4606" name="Google Shape;4606;p75"/>
            <p:cNvCxnSpPr/>
            <p:nvPr/>
          </p:nvCxnSpPr>
          <p:spPr>
            <a:xfrm>
              <a:off x="6966550" y="467100"/>
              <a:ext cx="0" cy="4194000"/>
            </a:xfrm>
            <a:prstGeom prst="straightConnector1">
              <a:avLst/>
            </a:prstGeom>
            <a:noFill/>
            <a:ln w="9525" cap="flat" cmpd="sng">
              <a:solidFill>
                <a:schemeClr val="lt2"/>
              </a:solidFill>
              <a:prstDash val="solid"/>
              <a:round/>
              <a:headEnd type="none" w="sm" len="sm"/>
              <a:tailEnd type="none" w="sm" len="sm"/>
            </a:ln>
          </p:spPr>
        </p:cxnSp>
        <p:cxnSp>
          <p:nvCxnSpPr>
            <p:cNvPr id="4607" name="Google Shape;4607;p75"/>
            <p:cNvCxnSpPr/>
            <p:nvPr/>
          </p:nvCxnSpPr>
          <p:spPr>
            <a:xfrm>
              <a:off x="7137588" y="467100"/>
              <a:ext cx="0" cy="4194000"/>
            </a:xfrm>
            <a:prstGeom prst="straightConnector1">
              <a:avLst/>
            </a:prstGeom>
            <a:noFill/>
            <a:ln w="9525" cap="flat" cmpd="sng">
              <a:solidFill>
                <a:schemeClr val="lt2"/>
              </a:solidFill>
              <a:prstDash val="solid"/>
              <a:round/>
              <a:headEnd type="none" w="sm" len="sm"/>
              <a:tailEnd type="none" w="sm" len="sm"/>
            </a:ln>
          </p:spPr>
        </p:cxnSp>
        <p:cxnSp>
          <p:nvCxnSpPr>
            <p:cNvPr id="4608" name="Google Shape;4608;p75"/>
            <p:cNvCxnSpPr/>
            <p:nvPr/>
          </p:nvCxnSpPr>
          <p:spPr>
            <a:xfrm>
              <a:off x="7308625" y="467100"/>
              <a:ext cx="0" cy="4194000"/>
            </a:xfrm>
            <a:prstGeom prst="straightConnector1">
              <a:avLst/>
            </a:prstGeom>
            <a:noFill/>
            <a:ln w="9525" cap="flat" cmpd="sng">
              <a:solidFill>
                <a:schemeClr val="lt2"/>
              </a:solidFill>
              <a:prstDash val="solid"/>
              <a:round/>
              <a:headEnd type="none" w="sm" len="sm"/>
              <a:tailEnd type="none" w="sm" len="sm"/>
            </a:ln>
          </p:spPr>
        </p:cxnSp>
        <p:cxnSp>
          <p:nvCxnSpPr>
            <p:cNvPr id="4609" name="Google Shape;4609;p75"/>
            <p:cNvCxnSpPr/>
            <p:nvPr/>
          </p:nvCxnSpPr>
          <p:spPr>
            <a:xfrm>
              <a:off x="7479663" y="467100"/>
              <a:ext cx="0" cy="4194000"/>
            </a:xfrm>
            <a:prstGeom prst="straightConnector1">
              <a:avLst/>
            </a:prstGeom>
            <a:noFill/>
            <a:ln w="9525" cap="flat" cmpd="sng">
              <a:solidFill>
                <a:schemeClr val="lt2"/>
              </a:solidFill>
              <a:prstDash val="solid"/>
              <a:round/>
              <a:headEnd type="none" w="sm" len="sm"/>
              <a:tailEnd type="none" w="sm" len="sm"/>
            </a:ln>
          </p:spPr>
        </p:cxnSp>
        <p:cxnSp>
          <p:nvCxnSpPr>
            <p:cNvPr id="4610" name="Google Shape;4610;p75"/>
            <p:cNvCxnSpPr/>
            <p:nvPr/>
          </p:nvCxnSpPr>
          <p:spPr>
            <a:xfrm>
              <a:off x="7650700" y="467100"/>
              <a:ext cx="0" cy="4194000"/>
            </a:xfrm>
            <a:prstGeom prst="straightConnector1">
              <a:avLst/>
            </a:prstGeom>
            <a:noFill/>
            <a:ln w="9525" cap="flat" cmpd="sng">
              <a:solidFill>
                <a:schemeClr val="lt2"/>
              </a:solidFill>
              <a:prstDash val="solid"/>
              <a:round/>
              <a:headEnd type="none" w="sm" len="sm"/>
              <a:tailEnd type="none" w="sm" len="sm"/>
            </a:ln>
          </p:spPr>
        </p:cxnSp>
        <p:cxnSp>
          <p:nvCxnSpPr>
            <p:cNvPr id="4611" name="Google Shape;4611;p75"/>
            <p:cNvCxnSpPr/>
            <p:nvPr/>
          </p:nvCxnSpPr>
          <p:spPr>
            <a:xfrm>
              <a:off x="7821738" y="467100"/>
              <a:ext cx="0" cy="4194000"/>
            </a:xfrm>
            <a:prstGeom prst="straightConnector1">
              <a:avLst/>
            </a:prstGeom>
            <a:noFill/>
            <a:ln w="9525" cap="flat" cmpd="sng">
              <a:solidFill>
                <a:schemeClr val="lt2"/>
              </a:solidFill>
              <a:prstDash val="solid"/>
              <a:round/>
              <a:headEnd type="none" w="sm" len="sm"/>
              <a:tailEnd type="none" w="sm" len="sm"/>
            </a:ln>
          </p:spPr>
        </p:cxnSp>
        <p:cxnSp>
          <p:nvCxnSpPr>
            <p:cNvPr id="4612" name="Google Shape;4612;p75"/>
            <p:cNvCxnSpPr/>
            <p:nvPr/>
          </p:nvCxnSpPr>
          <p:spPr>
            <a:xfrm>
              <a:off x="7992775" y="467100"/>
              <a:ext cx="0" cy="4194000"/>
            </a:xfrm>
            <a:prstGeom prst="straightConnector1">
              <a:avLst/>
            </a:prstGeom>
            <a:noFill/>
            <a:ln w="9525" cap="flat" cmpd="sng">
              <a:solidFill>
                <a:schemeClr val="lt2"/>
              </a:solidFill>
              <a:prstDash val="solid"/>
              <a:round/>
              <a:headEnd type="none" w="sm" len="sm"/>
              <a:tailEnd type="none" w="sm" len="sm"/>
            </a:ln>
          </p:spPr>
        </p:cxnSp>
        <p:cxnSp>
          <p:nvCxnSpPr>
            <p:cNvPr id="4613" name="Google Shape;4613;p75"/>
            <p:cNvCxnSpPr/>
            <p:nvPr/>
          </p:nvCxnSpPr>
          <p:spPr>
            <a:xfrm>
              <a:off x="8163813" y="467100"/>
              <a:ext cx="0" cy="4194000"/>
            </a:xfrm>
            <a:prstGeom prst="straightConnector1">
              <a:avLst/>
            </a:prstGeom>
            <a:noFill/>
            <a:ln w="9525" cap="flat" cmpd="sng">
              <a:solidFill>
                <a:schemeClr val="lt2"/>
              </a:solidFill>
              <a:prstDash val="solid"/>
              <a:round/>
              <a:headEnd type="none" w="sm" len="sm"/>
              <a:tailEnd type="none" w="sm" len="sm"/>
            </a:ln>
          </p:spPr>
        </p:cxnSp>
        <p:cxnSp>
          <p:nvCxnSpPr>
            <p:cNvPr id="4614" name="Google Shape;4614;p75"/>
            <p:cNvCxnSpPr/>
            <p:nvPr/>
          </p:nvCxnSpPr>
          <p:spPr>
            <a:xfrm>
              <a:off x="8334850" y="467100"/>
              <a:ext cx="0" cy="4194000"/>
            </a:xfrm>
            <a:prstGeom prst="straightConnector1">
              <a:avLst/>
            </a:prstGeom>
            <a:noFill/>
            <a:ln w="9525" cap="flat" cmpd="sng">
              <a:solidFill>
                <a:schemeClr val="lt2"/>
              </a:solidFill>
              <a:prstDash val="solid"/>
              <a:round/>
              <a:headEnd type="none" w="sm" len="sm"/>
              <a:tailEnd type="none" w="sm" len="sm"/>
            </a:ln>
          </p:spPr>
        </p:cxnSp>
        <p:cxnSp>
          <p:nvCxnSpPr>
            <p:cNvPr id="4615" name="Google Shape;4615;p75"/>
            <p:cNvCxnSpPr/>
            <p:nvPr/>
          </p:nvCxnSpPr>
          <p:spPr>
            <a:xfrm>
              <a:off x="8505888" y="467100"/>
              <a:ext cx="0" cy="4194000"/>
            </a:xfrm>
            <a:prstGeom prst="straightConnector1">
              <a:avLst/>
            </a:prstGeom>
            <a:noFill/>
            <a:ln w="9525" cap="flat" cmpd="sng">
              <a:solidFill>
                <a:schemeClr val="lt2"/>
              </a:solidFill>
              <a:prstDash val="solid"/>
              <a:round/>
              <a:headEnd type="none" w="sm" len="sm"/>
              <a:tailEnd type="none" w="sm" len="sm"/>
            </a:ln>
          </p:spPr>
        </p:cxnSp>
      </p:grpSp>
      <p:sp>
        <p:nvSpPr>
          <p:cNvPr id="4616" name="Google Shape;4616;p75"/>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n">
                <a:solidFill>
                  <a:schemeClr val="accent2"/>
                </a:solidFill>
              </a:rPr>
              <a:t>64</a:t>
            </a:fld>
            <a:endParaRPr>
              <a:solidFill>
                <a:schemeClr val="accent2"/>
              </a:solidFill>
            </a:endParaRPr>
          </a:p>
        </p:txBody>
      </p:sp>
      <p:grpSp>
        <p:nvGrpSpPr>
          <p:cNvPr id="4617" name="Google Shape;4617;p75"/>
          <p:cNvGrpSpPr/>
          <p:nvPr/>
        </p:nvGrpSpPr>
        <p:grpSpPr>
          <a:xfrm>
            <a:off x="4571985" y="-1454527"/>
            <a:ext cx="0" cy="8052239"/>
            <a:chOff x="2564088" y="-1454526"/>
            <a:chExt cx="0" cy="8052239"/>
          </a:xfrm>
        </p:grpSpPr>
        <p:cxnSp>
          <p:nvCxnSpPr>
            <p:cNvPr id="4618" name="Google Shape;4618;p75"/>
            <p:cNvCxnSpPr/>
            <p:nvPr/>
          </p:nvCxnSpPr>
          <p:spPr>
            <a:xfrm>
              <a:off x="2564088" y="-1454526"/>
              <a:ext cx="0" cy="4194000"/>
            </a:xfrm>
            <a:prstGeom prst="straightConnector1">
              <a:avLst/>
            </a:prstGeom>
            <a:noFill/>
            <a:ln w="9525" cap="flat" cmpd="sng">
              <a:solidFill>
                <a:schemeClr val="lt2"/>
              </a:solidFill>
              <a:prstDash val="solid"/>
              <a:round/>
              <a:headEnd type="none" w="sm" len="sm"/>
              <a:tailEnd type="none" w="sm" len="sm"/>
            </a:ln>
          </p:spPr>
        </p:cxnSp>
        <p:cxnSp>
          <p:nvCxnSpPr>
            <p:cNvPr id="4619" name="Google Shape;4619;p75"/>
            <p:cNvCxnSpPr/>
            <p:nvPr/>
          </p:nvCxnSpPr>
          <p:spPr>
            <a:xfrm>
              <a:off x="2564088" y="-1279151"/>
              <a:ext cx="0" cy="4194000"/>
            </a:xfrm>
            <a:prstGeom prst="straightConnector1">
              <a:avLst/>
            </a:prstGeom>
            <a:noFill/>
            <a:ln w="9525" cap="flat" cmpd="sng">
              <a:solidFill>
                <a:schemeClr val="lt2"/>
              </a:solidFill>
              <a:prstDash val="solid"/>
              <a:round/>
              <a:headEnd type="none" w="sm" len="sm"/>
              <a:tailEnd type="none" w="sm" len="sm"/>
            </a:ln>
          </p:spPr>
        </p:cxnSp>
        <p:cxnSp>
          <p:nvCxnSpPr>
            <p:cNvPr id="4620" name="Google Shape;4620;p75"/>
            <p:cNvCxnSpPr/>
            <p:nvPr/>
          </p:nvCxnSpPr>
          <p:spPr>
            <a:xfrm>
              <a:off x="2564088" y="-1103777"/>
              <a:ext cx="0" cy="4194000"/>
            </a:xfrm>
            <a:prstGeom prst="straightConnector1">
              <a:avLst/>
            </a:prstGeom>
            <a:noFill/>
            <a:ln w="9525" cap="flat" cmpd="sng">
              <a:solidFill>
                <a:schemeClr val="lt2"/>
              </a:solidFill>
              <a:prstDash val="solid"/>
              <a:round/>
              <a:headEnd type="none" w="sm" len="sm"/>
              <a:tailEnd type="none" w="sm" len="sm"/>
            </a:ln>
          </p:spPr>
        </p:cxnSp>
        <p:cxnSp>
          <p:nvCxnSpPr>
            <p:cNvPr id="4621" name="Google Shape;4621;p75"/>
            <p:cNvCxnSpPr/>
            <p:nvPr/>
          </p:nvCxnSpPr>
          <p:spPr>
            <a:xfrm>
              <a:off x="2564088" y="-928402"/>
              <a:ext cx="0" cy="4194000"/>
            </a:xfrm>
            <a:prstGeom prst="straightConnector1">
              <a:avLst/>
            </a:prstGeom>
            <a:noFill/>
            <a:ln w="9525" cap="flat" cmpd="sng">
              <a:solidFill>
                <a:schemeClr val="lt2"/>
              </a:solidFill>
              <a:prstDash val="solid"/>
              <a:round/>
              <a:headEnd type="none" w="sm" len="sm"/>
              <a:tailEnd type="none" w="sm" len="sm"/>
            </a:ln>
          </p:spPr>
        </p:cxnSp>
        <p:cxnSp>
          <p:nvCxnSpPr>
            <p:cNvPr id="4622" name="Google Shape;4622;p75"/>
            <p:cNvCxnSpPr/>
            <p:nvPr/>
          </p:nvCxnSpPr>
          <p:spPr>
            <a:xfrm>
              <a:off x="2564088" y="-753028"/>
              <a:ext cx="0" cy="4194000"/>
            </a:xfrm>
            <a:prstGeom prst="straightConnector1">
              <a:avLst/>
            </a:prstGeom>
            <a:noFill/>
            <a:ln w="9525" cap="flat" cmpd="sng">
              <a:solidFill>
                <a:schemeClr val="lt2"/>
              </a:solidFill>
              <a:prstDash val="solid"/>
              <a:round/>
              <a:headEnd type="none" w="sm" len="sm"/>
              <a:tailEnd type="none" w="sm" len="sm"/>
            </a:ln>
          </p:spPr>
        </p:cxnSp>
        <p:cxnSp>
          <p:nvCxnSpPr>
            <p:cNvPr id="4623" name="Google Shape;4623;p75"/>
            <p:cNvCxnSpPr/>
            <p:nvPr/>
          </p:nvCxnSpPr>
          <p:spPr>
            <a:xfrm>
              <a:off x="2564088" y="-577653"/>
              <a:ext cx="0" cy="4194000"/>
            </a:xfrm>
            <a:prstGeom prst="straightConnector1">
              <a:avLst/>
            </a:prstGeom>
            <a:noFill/>
            <a:ln w="9525" cap="flat" cmpd="sng">
              <a:solidFill>
                <a:schemeClr val="lt2"/>
              </a:solidFill>
              <a:prstDash val="solid"/>
              <a:round/>
              <a:headEnd type="none" w="sm" len="sm"/>
              <a:tailEnd type="none" w="sm" len="sm"/>
            </a:ln>
          </p:spPr>
        </p:cxnSp>
        <p:cxnSp>
          <p:nvCxnSpPr>
            <p:cNvPr id="4624" name="Google Shape;4624;p75"/>
            <p:cNvCxnSpPr/>
            <p:nvPr/>
          </p:nvCxnSpPr>
          <p:spPr>
            <a:xfrm>
              <a:off x="2564088" y="-402279"/>
              <a:ext cx="0" cy="4194000"/>
            </a:xfrm>
            <a:prstGeom prst="straightConnector1">
              <a:avLst/>
            </a:prstGeom>
            <a:noFill/>
            <a:ln w="9525" cap="flat" cmpd="sng">
              <a:solidFill>
                <a:schemeClr val="lt2"/>
              </a:solidFill>
              <a:prstDash val="solid"/>
              <a:round/>
              <a:headEnd type="none" w="sm" len="sm"/>
              <a:tailEnd type="none" w="sm" len="sm"/>
            </a:ln>
          </p:spPr>
        </p:cxnSp>
        <p:cxnSp>
          <p:nvCxnSpPr>
            <p:cNvPr id="4625" name="Google Shape;4625;p75"/>
            <p:cNvCxnSpPr/>
            <p:nvPr/>
          </p:nvCxnSpPr>
          <p:spPr>
            <a:xfrm>
              <a:off x="2564088" y="-226904"/>
              <a:ext cx="0" cy="4194000"/>
            </a:xfrm>
            <a:prstGeom prst="straightConnector1">
              <a:avLst/>
            </a:prstGeom>
            <a:noFill/>
            <a:ln w="9525" cap="flat" cmpd="sng">
              <a:solidFill>
                <a:schemeClr val="lt2"/>
              </a:solidFill>
              <a:prstDash val="solid"/>
              <a:round/>
              <a:headEnd type="none" w="sm" len="sm"/>
              <a:tailEnd type="none" w="sm" len="sm"/>
            </a:ln>
          </p:spPr>
        </p:cxnSp>
        <p:cxnSp>
          <p:nvCxnSpPr>
            <p:cNvPr id="4626" name="Google Shape;4626;p75"/>
            <p:cNvCxnSpPr/>
            <p:nvPr/>
          </p:nvCxnSpPr>
          <p:spPr>
            <a:xfrm>
              <a:off x="2564088" y="-51530"/>
              <a:ext cx="0" cy="4194000"/>
            </a:xfrm>
            <a:prstGeom prst="straightConnector1">
              <a:avLst/>
            </a:prstGeom>
            <a:noFill/>
            <a:ln w="9525" cap="flat" cmpd="sng">
              <a:solidFill>
                <a:schemeClr val="lt2"/>
              </a:solidFill>
              <a:prstDash val="solid"/>
              <a:round/>
              <a:headEnd type="none" w="sm" len="sm"/>
              <a:tailEnd type="none" w="sm" len="sm"/>
            </a:ln>
          </p:spPr>
        </p:cxnSp>
        <p:cxnSp>
          <p:nvCxnSpPr>
            <p:cNvPr id="4627" name="Google Shape;4627;p75"/>
            <p:cNvCxnSpPr/>
            <p:nvPr/>
          </p:nvCxnSpPr>
          <p:spPr>
            <a:xfrm>
              <a:off x="2564088" y="123845"/>
              <a:ext cx="0" cy="4194000"/>
            </a:xfrm>
            <a:prstGeom prst="straightConnector1">
              <a:avLst/>
            </a:prstGeom>
            <a:noFill/>
            <a:ln w="9525" cap="flat" cmpd="sng">
              <a:solidFill>
                <a:schemeClr val="lt2"/>
              </a:solidFill>
              <a:prstDash val="solid"/>
              <a:round/>
              <a:headEnd type="none" w="sm" len="sm"/>
              <a:tailEnd type="none" w="sm" len="sm"/>
            </a:ln>
          </p:spPr>
        </p:cxnSp>
        <p:cxnSp>
          <p:nvCxnSpPr>
            <p:cNvPr id="4628" name="Google Shape;4628;p75"/>
            <p:cNvCxnSpPr/>
            <p:nvPr/>
          </p:nvCxnSpPr>
          <p:spPr>
            <a:xfrm>
              <a:off x="2564088" y="299219"/>
              <a:ext cx="0" cy="4194000"/>
            </a:xfrm>
            <a:prstGeom prst="straightConnector1">
              <a:avLst/>
            </a:prstGeom>
            <a:noFill/>
            <a:ln w="9525" cap="flat" cmpd="sng">
              <a:solidFill>
                <a:schemeClr val="lt2"/>
              </a:solidFill>
              <a:prstDash val="solid"/>
              <a:round/>
              <a:headEnd type="none" w="sm" len="sm"/>
              <a:tailEnd type="none" w="sm" len="sm"/>
            </a:ln>
          </p:spPr>
        </p:cxnSp>
        <p:cxnSp>
          <p:nvCxnSpPr>
            <p:cNvPr id="4629" name="Google Shape;4629;p75"/>
            <p:cNvCxnSpPr/>
            <p:nvPr/>
          </p:nvCxnSpPr>
          <p:spPr>
            <a:xfrm>
              <a:off x="2564088" y="649968"/>
              <a:ext cx="0" cy="4194000"/>
            </a:xfrm>
            <a:prstGeom prst="straightConnector1">
              <a:avLst/>
            </a:prstGeom>
            <a:noFill/>
            <a:ln w="9525" cap="flat" cmpd="sng">
              <a:solidFill>
                <a:schemeClr val="lt2"/>
              </a:solidFill>
              <a:prstDash val="solid"/>
              <a:round/>
              <a:headEnd type="none" w="sm" len="sm"/>
              <a:tailEnd type="none" w="sm" len="sm"/>
            </a:ln>
          </p:spPr>
        </p:cxnSp>
        <p:cxnSp>
          <p:nvCxnSpPr>
            <p:cNvPr id="4630" name="Google Shape;4630;p75"/>
            <p:cNvCxnSpPr/>
            <p:nvPr/>
          </p:nvCxnSpPr>
          <p:spPr>
            <a:xfrm>
              <a:off x="2564088" y="825343"/>
              <a:ext cx="0" cy="4194000"/>
            </a:xfrm>
            <a:prstGeom prst="straightConnector1">
              <a:avLst/>
            </a:prstGeom>
            <a:noFill/>
            <a:ln w="9525" cap="flat" cmpd="sng">
              <a:solidFill>
                <a:schemeClr val="lt2"/>
              </a:solidFill>
              <a:prstDash val="solid"/>
              <a:round/>
              <a:headEnd type="none" w="sm" len="sm"/>
              <a:tailEnd type="none" w="sm" len="sm"/>
            </a:ln>
          </p:spPr>
        </p:cxnSp>
        <p:cxnSp>
          <p:nvCxnSpPr>
            <p:cNvPr id="4631" name="Google Shape;4631;p75"/>
            <p:cNvCxnSpPr/>
            <p:nvPr/>
          </p:nvCxnSpPr>
          <p:spPr>
            <a:xfrm>
              <a:off x="2564088" y="1000717"/>
              <a:ext cx="0" cy="4194000"/>
            </a:xfrm>
            <a:prstGeom prst="straightConnector1">
              <a:avLst/>
            </a:prstGeom>
            <a:noFill/>
            <a:ln w="9525" cap="flat" cmpd="sng">
              <a:solidFill>
                <a:schemeClr val="lt2"/>
              </a:solidFill>
              <a:prstDash val="solid"/>
              <a:round/>
              <a:headEnd type="none" w="sm" len="sm"/>
              <a:tailEnd type="none" w="sm" len="sm"/>
            </a:ln>
          </p:spPr>
        </p:cxnSp>
        <p:cxnSp>
          <p:nvCxnSpPr>
            <p:cNvPr id="4632" name="Google Shape;4632;p75"/>
            <p:cNvCxnSpPr/>
            <p:nvPr/>
          </p:nvCxnSpPr>
          <p:spPr>
            <a:xfrm>
              <a:off x="2564088" y="1176092"/>
              <a:ext cx="0" cy="4194000"/>
            </a:xfrm>
            <a:prstGeom prst="straightConnector1">
              <a:avLst/>
            </a:prstGeom>
            <a:noFill/>
            <a:ln w="9525" cap="flat" cmpd="sng">
              <a:solidFill>
                <a:schemeClr val="lt2"/>
              </a:solidFill>
              <a:prstDash val="solid"/>
              <a:round/>
              <a:headEnd type="none" w="sm" len="sm"/>
              <a:tailEnd type="none" w="sm" len="sm"/>
            </a:ln>
          </p:spPr>
        </p:cxnSp>
        <p:cxnSp>
          <p:nvCxnSpPr>
            <p:cNvPr id="4633" name="Google Shape;4633;p75"/>
            <p:cNvCxnSpPr/>
            <p:nvPr/>
          </p:nvCxnSpPr>
          <p:spPr>
            <a:xfrm>
              <a:off x="2564088" y="1351466"/>
              <a:ext cx="0" cy="4194000"/>
            </a:xfrm>
            <a:prstGeom prst="straightConnector1">
              <a:avLst/>
            </a:prstGeom>
            <a:noFill/>
            <a:ln w="9525" cap="flat" cmpd="sng">
              <a:solidFill>
                <a:schemeClr val="lt2"/>
              </a:solidFill>
              <a:prstDash val="solid"/>
              <a:round/>
              <a:headEnd type="none" w="sm" len="sm"/>
              <a:tailEnd type="none" w="sm" len="sm"/>
            </a:ln>
          </p:spPr>
        </p:cxnSp>
        <p:cxnSp>
          <p:nvCxnSpPr>
            <p:cNvPr id="4634" name="Google Shape;4634;p75"/>
            <p:cNvCxnSpPr/>
            <p:nvPr/>
          </p:nvCxnSpPr>
          <p:spPr>
            <a:xfrm>
              <a:off x="2564088" y="1526841"/>
              <a:ext cx="0" cy="4194000"/>
            </a:xfrm>
            <a:prstGeom prst="straightConnector1">
              <a:avLst/>
            </a:prstGeom>
            <a:noFill/>
            <a:ln w="9525" cap="flat" cmpd="sng">
              <a:solidFill>
                <a:schemeClr val="lt2"/>
              </a:solidFill>
              <a:prstDash val="solid"/>
              <a:round/>
              <a:headEnd type="none" w="sm" len="sm"/>
              <a:tailEnd type="none" w="sm" len="sm"/>
            </a:ln>
          </p:spPr>
        </p:cxnSp>
        <p:cxnSp>
          <p:nvCxnSpPr>
            <p:cNvPr id="4635" name="Google Shape;4635;p75"/>
            <p:cNvCxnSpPr/>
            <p:nvPr/>
          </p:nvCxnSpPr>
          <p:spPr>
            <a:xfrm>
              <a:off x="2564088" y="1702215"/>
              <a:ext cx="0" cy="4194000"/>
            </a:xfrm>
            <a:prstGeom prst="straightConnector1">
              <a:avLst/>
            </a:prstGeom>
            <a:noFill/>
            <a:ln w="9525" cap="flat" cmpd="sng">
              <a:solidFill>
                <a:schemeClr val="lt2"/>
              </a:solidFill>
              <a:prstDash val="solid"/>
              <a:round/>
              <a:headEnd type="none" w="sm" len="sm"/>
              <a:tailEnd type="none" w="sm" len="sm"/>
            </a:ln>
          </p:spPr>
        </p:cxnSp>
        <p:cxnSp>
          <p:nvCxnSpPr>
            <p:cNvPr id="4636" name="Google Shape;4636;p75"/>
            <p:cNvCxnSpPr/>
            <p:nvPr/>
          </p:nvCxnSpPr>
          <p:spPr>
            <a:xfrm>
              <a:off x="2564088" y="1877590"/>
              <a:ext cx="0" cy="4194000"/>
            </a:xfrm>
            <a:prstGeom prst="straightConnector1">
              <a:avLst/>
            </a:prstGeom>
            <a:noFill/>
            <a:ln w="9525" cap="flat" cmpd="sng">
              <a:solidFill>
                <a:schemeClr val="lt2"/>
              </a:solidFill>
              <a:prstDash val="solid"/>
              <a:round/>
              <a:headEnd type="none" w="sm" len="sm"/>
              <a:tailEnd type="none" w="sm" len="sm"/>
            </a:ln>
          </p:spPr>
        </p:cxnSp>
        <p:cxnSp>
          <p:nvCxnSpPr>
            <p:cNvPr id="4637" name="Google Shape;4637;p75"/>
            <p:cNvCxnSpPr/>
            <p:nvPr/>
          </p:nvCxnSpPr>
          <p:spPr>
            <a:xfrm>
              <a:off x="2564088" y="2052964"/>
              <a:ext cx="0" cy="4194000"/>
            </a:xfrm>
            <a:prstGeom prst="straightConnector1">
              <a:avLst/>
            </a:prstGeom>
            <a:noFill/>
            <a:ln w="9525" cap="flat" cmpd="sng">
              <a:solidFill>
                <a:schemeClr val="lt2"/>
              </a:solidFill>
              <a:prstDash val="solid"/>
              <a:round/>
              <a:headEnd type="none" w="sm" len="sm"/>
              <a:tailEnd type="none" w="sm" len="sm"/>
            </a:ln>
          </p:spPr>
        </p:cxnSp>
        <p:cxnSp>
          <p:nvCxnSpPr>
            <p:cNvPr id="4638" name="Google Shape;4638;p75"/>
            <p:cNvCxnSpPr/>
            <p:nvPr/>
          </p:nvCxnSpPr>
          <p:spPr>
            <a:xfrm>
              <a:off x="2564088" y="2228339"/>
              <a:ext cx="0" cy="4194000"/>
            </a:xfrm>
            <a:prstGeom prst="straightConnector1">
              <a:avLst/>
            </a:prstGeom>
            <a:noFill/>
            <a:ln w="9525" cap="flat" cmpd="sng">
              <a:solidFill>
                <a:schemeClr val="lt2"/>
              </a:solidFill>
              <a:prstDash val="solid"/>
              <a:round/>
              <a:headEnd type="none" w="sm" len="sm"/>
              <a:tailEnd type="none" w="sm" len="sm"/>
            </a:ln>
          </p:spPr>
        </p:cxnSp>
        <p:cxnSp>
          <p:nvCxnSpPr>
            <p:cNvPr id="4639" name="Google Shape;4639;p75"/>
            <p:cNvCxnSpPr/>
            <p:nvPr/>
          </p:nvCxnSpPr>
          <p:spPr>
            <a:xfrm>
              <a:off x="2564088" y="2403713"/>
              <a:ext cx="0" cy="4194000"/>
            </a:xfrm>
            <a:prstGeom prst="straightConnector1">
              <a:avLst/>
            </a:prstGeom>
            <a:noFill/>
            <a:ln w="9525" cap="flat" cmpd="sng">
              <a:solidFill>
                <a:schemeClr val="lt2"/>
              </a:solidFill>
              <a:prstDash val="solid"/>
              <a:round/>
              <a:headEnd type="none" w="sm" len="sm"/>
              <a:tailEnd type="none" w="sm" len="sm"/>
            </a:ln>
          </p:spPr>
        </p:cxnSp>
      </p:grpSp>
      <p:cxnSp>
        <p:nvCxnSpPr>
          <p:cNvPr id="4640" name="Google Shape;4640;p75"/>
          <p:cNvCxnSpPr/>
          <p:nvPr/>
        </p:nvCxnSpPr>
        <p:spPr>
          <a:xfrm>
            <a:off x="4572000" y="467100"/>
            <a:ext cx="0" cy="4209000"/>
          </a:xfrm>
          <a:prstGeom prst="straightConnector1">
            <a:avLst/>
          </a:prstGeom>
          <a:noFill/>
          <a:ln w="19050" cap="flat" cmpd="sng">
            <a:solidFill>
              <a:schemeClr val="dk2"/>
            </a:solidFill>
            <a:prstDash val="solid"/>
            <a:round/>
            <a:headEnd type="triangle" w="sm" len="sm"/>
            <a:tailEnd type="triangle" w="sm" len="sm"/>
          </a:ln>
        </p:spPr>
      </p:cxnSp>
      <p:cxnSp>
        <p:nvCxnSpPr>
          <p:cNvPr id="4641" name="Google Shape;4641;p75"/>
          <p:cNvCxnSpPr/>
          <p:nvPr/>
        </p:nvCxnSpPr>
        <p:spPr>
          <a:xfrm>
            <a:off x="467100" y="2571600"/>
            <a:ext cx="8209800" cy="0"/>
          </a:xfrm>
          <a:prstGeom prst="straightConnector1">
            <a:avLst/>
          </a:prstGeom>
          <a:noFill/>
          <a:ln w="19050" cap="flat" cmpd="sng">
            <a:solidFill>
              <a:schemeClr val="dk2"/>
            </a:solidFill>
            <a:prstDash val="solid"/>
            <a:round/>
            <a:headEnd type="triangle" w="sm" len="sm"/>
            <a:tailEnd type="triangle" w="sm" len="sm"/>
          </a:ln>
        </p:spPr>
      </p:cxnSp>
      <p:sp>
        <p:nvSpPr>
          <p:cNvPr id="4642" name="Google Shape;4642;p75"/>
          <p:cNvSpPr txBox="1"/>
          <p:nvPr/>
        </p:nvSpPr>
        <p:spPr>
          <a:xfrm rot="-5400000">
            <a:off x="-258750" y="248893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lt1"/>
                </a:solidFill>
                <a:latin typeface="Titillium Web"/>
                <a:ea typeface="Titillium Web"/>
                <a:cs typeface="Titillium Web"/>
                <a:sym typeface="Titillium Web"/>
              </a:rPr>
              <a:t>LOW VALUE 1</a:t>
            </a:r>
            <a:endParaRPr sz="800" b="0" i="0" u="none" strike="noStrike" cap="none">
              <a:solidFill>
                <a:schemeClr val="lt1"/>
              </a:solidFill>
              <a:latin typeface="Titillium Web"/>
              <a:ea typeface="Titillium Web"/>
              <a:cs typeface="Titillium Web"/>
              <a:sym typeface="Titillium Web"/>
            </a:endParaRPr>
          </a:p>
        </p:txBody>
      </p:sp>
      <p:sp>
        <p:nvSpPr>
          <p:cNvPr id="4643" name="Google Shape;4643;p75"/>
          <p:cNvSpPr txBox="1"/>
          <p:nvPr/>
        </p:nvSpPr>
        <p:spPr>
          <a:xfrm rot="5400000">
            <a:off x="8116400" y="2488925"/>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lt1"/>
                </a:solidFill>
                <a:latin typeface="Titillium Web"/>
                <a:ea typeface="Titillium Web"/>
                <a:cs typeface="Titillium Web"/>
                <a:sym typeface="Titillium Web"/>
              </a:rPr>
              <a:t>HIGH VALUE 1</a:t>
            </a:r>
            <a:endParaRPr sz="800" b="0" i="0" u="none" strike="noStrike" cap="none">
              <a:solidFill>
                <a:schemeClr val="lt1"/>
              </a:solidFill>
              <a:latin typeface="Titillium Web"/>
              <a:ea typeface="Titillium Web"/>
              <a:cs typeface="Titillium Web"/>
              <a:sym typeface="Titillium Web"/>
            </a:endParaRPr>
          </a:p>
        </p:txBody>
      </p:sp>
      <p:sp>
        <p:nvSpPr>
          <p:cNvPr id="4644" name="Google Shape;4644;p75"/>
          <p:cNvSpPr txBox="1"/>
          <p:nvPr/>
        </p:nvSpPr>
        <p:spPr>
          <a:xfrm>
            <a:off x="3928825" y="4676063"/>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lt1"/>
                </a:solidFill>
                <a:latin typeface="Titillium Web"/>
                <a:ea typeface="Titillium Web"/>
                <a:cs typeface="Titillium Web"/>
                <a:sym typeface="Titillium Web"/>
              </a:rPr>
              <a:t>LOW VALUE 2</a:t>
            </a:r>
            <a:endParaRPr sz="800" b="0" i="0" u="none" strike="noStrike" cap="none">
              <a:solidFill>
                <a:schemeClr val="lt1"/>
              </a:solidFill>
              <a:latin typeface="Titillium Web"/>
              <a:ea typeface="Titillium Web"/>
              <a:cs typeface="Titillium Web"/>
              <a:sym typeface="Titillium Web"/>
            </a:endParaRPr>
          </a:p>
        </p:txBody>
      </p:sp>
      <p:sp>
        <p:nvSpPr>
          <p:cNvPr id="4645" name="Google Shape;4645;p75"/>
          <p:cNvSpPr txBox="1"/>
          <p:nvPr/>
        </p:nvSpPr>
        <p:spPr>
          <a:xfrm>
            <a:off x="3928775" y="30178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lt1"/>
                </a:solidFill>
                <a:latin typeface="Titillium Web"/>
                <a:ea typeface="Titillium Web"/>
                <a:cs typeface="Titillium Web"/>
                <a:sym typeface="Titillium Web"/>
              </a:rPr>
              <a:t>HIGH VALUE 2</a:t>
            </a:r>
            <a:endParaRPr sz="800" b="0" i="0" u="none" strike="noStrike" cap="none">
              <a:solidFill>
                <a:schemeClr val="lt1"/>
              </a:solidFill>
              <a:latin typeface="Titillium Web"/>
              <a:ea typeface="Titillium Web"/>
              <a:cs typeface="Titillium Web"/>
              <a:sym typeface="Titillium Web"/>
            </a:endParaRPr>
          </a:p>
        </p:txBody>
      </p:sp>
      <p:sp>
        <p:nvSpPr>
          <p:cNvPr id="4646" name="Google Shape;4646;p75"/>
          <p:cNvSpPr/>
          <p:nvPr/>
        </p:nvSpPr>
        <p:spPr>
          <a:xfrm>
            <a:off x="7012800" y="826250"/>
            <a:ext cx="1000200" cy="10002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dk1"/>
                </a:solidFill>
                <a:latin typeface="Titillium Web"/>
                <a:ea typeface="Titillium Web"/>
                <a:cs typeface="Titillium Web"/>
                <a:sym typeface="Titillium Web"/>
              </a:rPr>
              <a:t>Our company</a:t>
            </a:r>
            <a:endParaRPr sz="800" b="0" i="0" u="none" strike="noStrike" cap="none">
              <a:solidFill>
                <a:schemeClr val="dk1"/>
              </a:solidFill>
              <a:latin typeface="Titillium Web"/>
              <a:ea typeface="Titillium Web"/>
              <a:cs typeface="Titillium Web"/>
              <a:sym typeface="Titillium Web"/>
            </a:endParaRPr>
          </a:p>
        </p:txBody>
      </p:sp>
      <p:sp>
        <p:nvSpPr>
          <p:cNvPr id="4647" name="Google Shape;4647;p75"/>
          <p:cNvSpPr/>
          <p:nvPr/>
        </p:nvSpPr>
        <p:spPr>
          <a:xfrm>
            <a:off x="3130425" y="1295125"/>
            <a:ext cx="876000" cy="876000"/>
          </a:xfrm>
          <a:prstGeom prst="ellipse">
            <a:avLst/>
          </a:prstGeom>
          <a:solidFill>
            <a:schemeClr val="accent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lt1"/>
                </a:solidFill>
                <a:latin typeface="Titillium Web"/>
                <a:ea typeface="Titillium Web"/>
                <a:cs typeface="Titillium Web"/>
                <a:sym typeface="Titillium Web"/>
              </a:rPr>
              <a:t>Competitor</a:t>
            </a:r>
            <a:endParaRPr sz="800" b="0" i="0" u="none" strike="noStrike" cap="none">
              <a:solidFill>
                <a:schemeClr val="lt1"/>
              </a:solidFill>
              <a:latin typeface="Titillium Web"/>
              <a:ea typeface="Titillium Web"/>
              <a:cs typeface="Titillium Web"/>
              <a:sym typeface="Titillium Web"/>
            </a:endParaRPr>
          </a:p>
        </p:txBody>
      </p:sp>
      <p:sp>
        <p:nvSpPr>
          <p:cNvPr id="4648" name="Google Shape;4648;p75"/>
          <p:cNvSpPr/>
          <p:nvPr/>
        </p:nvSpPr>
        <p:spPr>
          <a:xfrm>
            <a:off x="1382875" y="3471600"/>
            <a:ext cx="730500" cy="730500"/>
          </a:xfrm>
          <a:prstGeom prst="ellipse">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lt1"/>
                </a:solidFill>
                <a:latin typeface="Titillium Web"/>
                <a:ea typeface="Titillium Web"/>
                <a:cs typeface="Titillium Web"/>
                <a:sym typeface="Titillium Web"/>
              </a:rPr>
              <a:t>Competitor</a:t>
            </a:r>
            <a:endParaRPr sz="800" b="0" i="0" u="none" strike="noStrike" cap="none">
              <a:solidFill>
                <a:schemeClr val="lt1"/>
              </a:solidFill>
              <a:latin typeface="Titillium Web"/>
              <a:ea typeface="Titillium Web"/>
              <a:cs typeface="Titillium Web"/>
              <a:sym typeface="Titillium Web"/>
            </a:endParaRPr>
          </a:p>
        </p:txBody>
      </p:sp>
      <p:sp>
        <p:nvSpPr>
          <p:cNvPr id="4649" name="Google Shape;4649;p75"/>
          <p:cNvSpPr/>
          <p:nvPr/>
        </p:nvSpPr>
        <p:spPr>
          <a:xfrm>
            <a:off x="5626925" y="2948000"/>
            <a:ext cx="730500" cy="730500"/>
          </a:xfrm>
          <a:prstGeom prst="ellipse">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lt1"/>
                </a:solidFill>
                <a:latin typeface="Titillium Web"/>
                <a:ea typeface="Titillium Web"/>
                <a:cs typeface="Titillium Web"/>
                <a:sym typeface="Titillium Web"/>
              </a:rPr>
              <a:t>Competitor</a:t>
            </a:r>
            <a:endParaRPr sz="800" b="0" i="0" u="none" strike="noStrike" cap="none">
              <a:solidFill>
                <a:schemeClr val="lt1"/>
              </a:solidFill>
              <a:latin typeface="Titillium Web"/>
              <a:ea typeface="Titillium Web"/>
              <a:cs typeface="Titillium Web"/>
              <a:sym typeface="Titillium Web"/>
            </a:endParaRPr>
          </a:p>
        </p:txBody>
      </p:sp>
      <p:sp>
        <p:nvSpPr>
          <p:cNvPr id="4650" name="Google Shape;4650;p75"/>
          <p:cNvSpPr/>
          <p:nvPr/>
        </p:nvSpPr>
        <p:spPr>
          <a:xfrm>
            <a:off x="6527700" y="3398850"/>
            <a:ext cx="876000" cy="876000"/>
          </a:xfrm>
          <a:prstGeom prst="ellipse">
            <a:avLst/>
          </a:prstGeom>
          <a:solidFill>
            <a:schemeClr val="accent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lt1"/>
                </a:solidFill>
                <a:latin typeface="Titillium Web"/>
                <a:ea typeface="Titillium Web"/>
                <a:cs typeface="Titillium Web"/>
                <a:sym typeface="Titillium Web"/>
              </a:rPr>
              <a:t>Competitor</a:t>
            </a:r>
            <a:endParaRPr sz="800" b="0" i="0" u="none" strike="noStrike" cap="none">
              <a:solidFill>
                <a:schemeClr val="lt1"/>
              </a:solidFill>
              <a:latin typeface="Titillium Web"/>
              <a:ea typeface="Titillium Web"/>
              <a:cs typeface="Titillium Web"/>
              <a:sym typeface="Titillium Web"/>
            </a:endParaRPr>
          </a:p>
        </p:txBody>
      </p:sp>
      <p:sp>
        <p:nvSpPr>
          <p:cNvPr id="4651" name="Google Shape;4651;p75"/>
          <p:cNvSpPr/>
          <p:nvPr/>
        </p:nvSpPr>
        <p:spPr>
          <a:xfrm>
            <a:off x="4768850" y="564625"/>
            <a:ext cx="730500" cy="730500"/>
          </a:xfrm>
          <a:prstGeom prst="ellipse">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lt1"/>
                </a:solidFill>
                <a:latin typeface="Titillium Web"/>
                <a:ea typeface="Titillium Web"/>
                <a:cs typeface="Titillium Web"/>
                <a:sym typeface="Titillium Web"/>
              </a:rPr>
              <a:t>Competitor</a:t>
            </a:r>
            <a:endParaRPr sz="800" b="0" i="0" u="none" strike="noStrike" cap="none">
              <a:solidFill>
                <a:schemeClr val="lt1"/>
              </a:solidFill>
              <a:latin typeface="Titillium Web"/>
              <a:ea typeface="Titillium Web"/>
              <a:cs typeface="Titillium Web"/>
              <a:sym typeface="Titillium Web"/>
            </a:endParaRPr>
          </a:p>
        </p:txBody>
      </p:sp>
      <p:sp>
        <p:nvSpPr>
          <p:cNvPr id="4652" name="Google Shape;4652;p75"/>
          <p:cNvSpPr/>
          <p:nvPr/>
        </p:nvSpPr>
        <p:spPr>
          <a:xfrm>
            <a:off x="1114225" y="947475"/>
            <a:ext cx="467100" cy="467100"/>
          </a:xfrm>
          <a:prstGeom prst="ellipse">
            <a:avLst/>
          </a:prstGeom>
          <a:solidFill>
            <a:schemeClr val="accent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lt1"/>
                </a:solidFill>
                <a:latin typeface="Titillium Web"/>
                <a:ea typeface="Titillium Web"/>
                <a:cs typeface="Titillium Web"/>
                <a:sym typeface="Titillium Web"/>
              </a:rPr>
              <a:t>Competitor</a:t>
            </a:r>
            <a:endParaRPr sz="800" b="0" i="0" u="none" strike="noStrike" cap="none">
              <a:solidFill>
                <a:schemeClr val="lt1"/>
              </a:solidFill>
              <a:latin typeface="Titillium Web"/>
              <a:ea typeface="Titillium Web"/>
              <a:cs typeface="Titillium Web"/>
              <a:sym typeface="Titillium Web"/>
            </a:endParaRPr>
          </a:p>
        </p:txBody>
      </p:sp>
    </p:spTree>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4656"/>
        <p:cNvGrpSpPr/>
        <p:nvPr/>
      </p:nvGrpSpPr>
      <p:grpSpPr>
        <a:xfrm>
          <a:off x="0" y="0"/>
          <a:ext cx="0" cy="0"/>
          <a:chOff x="0" y="0"/>
          <a:chExt cx="0" cy="0"/>
        </a:xfrm>
      </p:grpSpPr>
      <p:sp>
        <p:nvSpPr>
          <p:cNvPr id="4657" name="Google Shape;4657;p76"/>
          <p:cNvSpPr txBox="1">
            <a:spLocks noGrp="1"/>
          </p:cNvSpPr>
          <p:nvPr>
            <p:ph type="title"/>
          </p:nvPr>
        </p:nvSpPr>
        <p:spPr>
          <a:xfrm>
            <a:off x="718300" y="739375"/>
            <a:ext cx="6761100" cy="857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WEEKLY PLANNER</a:t>
            </a:r>
            <a:endParaRPr/>
          </a:p>
        </p:txBody>
      </p:sp>
      <p:sp>
        <p:nvSpPr>
          <p:cNvPr id="4658" name="Google Shape;4658;p76"/>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n"/>
              <a:t>65</a:t>
            </a:fld>
            <a:endParaRPr/>
          </a:p>
        </p:txBody>
      </p:sp>
      <p:graphicFrame>
        <p:nvGraphicFramePr>
          <p:cNvPr id="4659" name="Google Shape;4659;p76"/>
          <p:cNvGraphicFramePr/>
          <p:nvPr/>
        </p:nvGraphicFramePr>
        <p:xfrm>
          <a:off x="861700" y="1663695"/>
          <a:ext cx="3000000" cy="3000000"/>
        </p:xfrm>
        <a:graphic>
          <a:graphicData uri="http://schemas.openxmlformats.org/drawingml/2006/table">
            <a:tbl>
              <a:tblPr>
                <a:noFill/>
                <a:tableStyleId>{86E5058E-0EBE-4029-95B9-EDA7CEC782A3}</a:tableStyleId>
              </a:tblPr>
              <a:tblGrid>
                <a:gridCol w="745800">
                  <a:extLst>
                    <a:ext uri="{9D8B030D-6E8A-4147-A177-3AD203B41FA5}">
                      <a16:colId xmlns:a16="http://schemas.microsoft.com/office/drawing/2014/main" val="20000"/>
                    </a:ext>
                  </a:extLst>
                </a:gridCol>
                <a:gridCol w="854850">
                  <a:extLst>
                    <a:ext uri="{9D8B030D-6E8A-4147-A177-3AD203B41FA5}">
                      <a16:colId xmlns:a16="http://schemas.microsoft.com/office/drawing/2014/main" val="20001"/>
                    </a:ext>
                  </a:extLst>
                </a:gridCol>
                <a:gridCol w="854850">
                  <a:extLst>
                    <a:ext uri="{9D8B030D-6E8A-4147-A177-3AD203B41FA5}">
                      <a16:colId xmlns:a16="http://schemas.microsoft.com/office/drawing/2014/main" val="20002"/>
                    </a:ext>
                  </a:extLst>
                </a:gridCol>
                <a:gridCol w="854850">
                  <a:extLst>
                    <a:ext uri="{9D8B030D-6E8A-4147-A177-3AD203B41FA5}">
                      <a16:colId xmlns:a16="http://schemas.microsoft.com/office/drawing/2014/main" val="20003"/>
                    </a:ext>
                  </a:extLst>
                </a:gridCol>
                <a:gridCol w="854850">
                  <a:extLst>
                    <a:ext uri="{9D8B030D-6E8A-4147-A177-3AD203B41FA5}">
                      <a16:colId xmlns:a16="http://schemas.microsoft.com/office/drawing/2014/main" val="20004"/>
                    </a:ext>
                  </a:extLst>
                </a:gridCol>
                <a:gridCol w="854850">
                  <a:extLst>
                    <a:ext uri="{9D8B030D-6E8A-4147-A177-3AD203B41FA5}">
                      <a16:colId xmlns:a16="http://schemas.microsoft.com/office/drawing/2014/main" val="20005"/>
                    </a:ext>
                  </a:extLst>
                </a:gridCol>
                <a:gridCol w="854850">
                  <a:extLst>
                    <a:ext uri="{9D8B030D-6E8A-4147-A177-3AD203B41FA5}">
                      <a16:colId xmlns:a16="http://schemas.microsoft.com/office/drawing/2014/main" val="20006"/>
                    </a:ext>
                  </a:extLst>
                </a:gridCol>
                <a:gridCol w="854850">
                  <a:extLst>
                    <a:ext uri="{9D8B030D-6E8A-4147-A177-3AD203B41FA5}">
                      <a16:colId xmlns:a16="http://schemas.microsoft.com/office/drawing/2014/main" val="20007"/>
                    </a:ext>
                  </a:extLst>
                </a:gridCol>
              </a:tblGrid>
              <a:tr h="304775">
                <a:tc>
                  <a:txBody>
                    <a:bodyPr/>
                    <a:lstStyle/>
                    <a:p>
                      <a:pPr marL="0" marR="0" lvl="0" indent="0" algn="r"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700"/>
                        <a:buFont typeface="Arial"/>
                        <a:buNone/>
                      </a:pPr>
                      <a:r>
                        <a:rPr lang="en" sz="700" u="none" strike="noStrike" cap="none">
                          <a:solidFill>
                            <a:schemeClr val="dk2"/>
                          </a:solidFill>
                          <a:latin typeface="Titillium Web"/>
                          <a:ea typeface="Titillium Web"/>
                          <a:cs typeface="Titillium Web"/>
                          <a:sym typeface="Titillium Web"/>
                        </a:rPr>
                        <a:t>SUNDAY</a:t>
                      </a:r>
                      <a:endParaRPr sz="700" u="none" strike="noStrike" cap="none">
                        <a:solidFill>
                          <a:schemeClr val="dk2"/>
                        </a:solidFill>
                        <a:latin typeface="Titillium Web"/>
                        <a:ea typeface="Titillium Web"/>
                        <a:cs typeface="Titillium Web"/>
                        <a:sym typeface="Titillium Web"/>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en" sz="700" u="none" strike="noStrike" cap="none">
                          <a:solidFill>
                            <a:schemeClr val="dk2"/>
                          </a:solidFill>
                          <a:latin typeface="Titillium Web"/>
                          <a:ea typeface="Titillium Web"/>
                          <a:cs typeface="Titillium Web"/>
                          <a:sym typeface="Titillium Web"/>
                        </a:rPr>
                        <a:t>MONDAY</a:t>
                      </a:r>
                      <a:endParaRPr sz="700" u="none" strike="noStrike" cap="none">
                        <a:solidFill>
                          <a:schemeClr val="dk2"/>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en" sz="700" u="none" strike="noStrike" cap="none">
                          <a:solidFill>
                            <a:schemeClr val="dk2"/>
                          </a:solidFill>
                          <a:latin typeface="Titillium Web"/>
                          <a:ea typeface="Titillium Web"/>
                          <a:cs typeface="Titillium Web"/>
                          <a:sym typeface="Titillium Web"/>
                        </a:rPr>
                        <a:t>TUESDAY</a:t>
                      </a:r>
                      <a:endParaRPr sz="700" u="none" strike="noStrike" cap="none">
                        <a:solidFill>
                          <a:schemeClr val="dk2"/>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en" sz="700" u="none" strike="noStrike" cap="none">
                          <a:solidFill>
                            <a:schemeClr val="dk2"/>
                          </a:solidFill>
                          <a:latin typeface="Titillium Web"/>
                          <a:ea typeface="Titillium Web"/>
                          <a:cs typeface="Titillium Web"/>
                          <a:sym typeface="Titillium Web"/>
                        </a:rPr>
                        <a:t>WEDNESDAY</a:t>
                      </a:r>
                      <a:endParaRPr sz="700" u="none" strike="noStrike" cap="none">
                        <a:solidFill>
                          <a:schemeClr val="dk2"/>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en" sz="700" u="none" strike="noStrike" cap="none">
                          <a:solidFill>
                            <a:schemeClr val="dk2"/>
                          </a:solidFill>
                          <a:latin typeface="Titillium Web"/>
                          <a:ea typeface="Titillium Web"/>
                          <a:cs typeface="Titillium Web"/>
                          <a:sym typeface="Titillium Web"/>
                        </a:rPr>
                        <a:t>THURSDAY</a:t>
                      </a:r>
                      <a:endParaRPr sz="700" u="none" strike="noStrike" cap="none">
                        <a:solidFill>
                          <a:schemeClr val="dk2"/>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en" sz="700" u="none" strike="noStrike" cap="none">
                          <a:solidFill>
                            <a:schemeClr val="dk2"/>
                          </a:solidFill>
                          <a:latin typeface="Titillium Web"/>
                          <a:ea typeface="Titillium Web"/>
                          <a:cs typeface="Titillium Web"/>
                          <a:sym typeface="Titillium Web"/>
                        </a:rPr>
                        <a:t>FRIDAY</a:t>
                      </a:r>
                      <a:endParaRPr sz="700" u="none" strike="noStrike" cap="none">
                        <a:solidFill>
                          <a:schemeClr val="dk2"/>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en" sz="700" u="none" strike="noStrike" cap="none">
                          <a:solidFill>
                            <a:schemeClr val="dk2"/>
                          </a:solidFill>
                          <a:latin typeface="Titillium Web"/>
                          <a:ea typeface="Titillium Web"/>
                          <a:cs typeface="Titillium Web"/>
                          <a:sym typeface="Titillium Web"/>
                        </a:rPr>
                        <a:t>SATURDAY</a:t>
                      </a:r>
                      <a:endParaRPr sz="700" u="none" strike="noStrike" cap="none">
                        <a:solidFill>
                          <a:schemeClr val="dk2"/>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21100">
                <a:tc>
                  <a:txBody>
                    <a:bodyPr/>
                    <a:lstStyle/>
                    <a:p>
                      <a:pPr marL="0" marR="0" lvl="0" indent="0" algn="r" rtl="0">
                        <a:lnSpc>
                          <a:spcPct val="100000"/>
                        </a:lnSpc>
                        <a:spcBef>
                          <a:spcPts val="0"/>
                        </a:spcBef>
                        <a:spcAft>
                          <a:spcPts val="0"/>
                        </a:spcAft>
                        <a:buClr>
                          <a:srgbClr val="000000"/>
                        </a:buClr>
                        <a:buSzPts val="700"/>
                        <a:buFont typeface="Arial"/>
                        <a:buNone/>
                      </a:pPr>
                      <a:r>
                        <a:rPr lang="en" sz="700" u="none" strike="noStrike" cap="none">
                          <a:solidFill>
                            <a:schemeClr val="dk2"/>
                          </a:solidFill>
                          <a:latin typeface="Titillium Web"/>
                          <a:ea typeface="Titillium Web"/>
                          <a:cs typeface="Titillium Web"/>
                          <a:sym typeface="Titillium Web"/>
                        </a:rPr>
                        <a:t>9:00 - 9:45</a:t>
                      </a:r>
                      <a:endParaRPr sz="700" u="none" strike="noStrike" cap="none">
                        <a:solidFill>
                          <a:schemeClr val="dk2"/>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dk1"/>
                          </a:solidFill>
                          <a:latin typeface="Titillium Web"/>
                          <a:ea typeface="Titillium Web"/>
                          <a:cs typeface="Titillium Web"/>
                          <a:sym typeface="Titillium Web"/>
                        </a:rPr>
                        <a:t>Task</a:t>
                      </a:r>
                      <a:endParaRPr sz="800" u="none" strike="noStrike" cap="none">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dk1"/>
                          </a:solidFill>
                          <a:latin typeface="Titillium Web"/>
                          <a:ea typeface="Titillium Web"/>
                          <a:cs typeface="Titillium Web"/>
                          <a:sym typeface="Titillium Web"/>
                        </a:rPr>
                        <a:t>Task</a:t>
                      </a:r>
                      <a:endParaRPr sz="800" u="none" strike="noStrike" cap="none">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dk1"/>
                          </a:solidFill>
                          <a:latin typeface="Titillium Web"/>
                          <a:ea typeface="Titillium Web"/>
                          <a:cs typeface="Titillium Web"/>
                          <a:sym typeface="Titillium Web"/>
                        </a:rPr>
                        <a:t>Task</a:t>
                      </a:r>
                      <a:endParaRPr sz="800" u="none" strike="noStrike" cap="none">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dk1"/>
                          </a:solidFill>
                          <a:latin typeface="Titillium Web"/>
                          <a:ea typeface="Titillium Web"/>
                          <a:cs typeface="Titillium Web"/>
                          <a:sym typeface="Titillium Web"/>
                        </a:rPr>
                        <a:t>Task</a:t>
                      </a:r>
                      <a:endParaRPr sz="800" u="none" strike="noStrike" cap="none">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dk1"/>
                          </a:solidFill>
                          <a:latin typeface="Titillium Web"/>
                          <a:ea typeface="Titillium Web"/>
                          <a:cs typeface="Titillium Web"/>
                          <a:sym typeface="Titillium Web"/>
                        </a:rPr>
                        <a:t>Task</a:t>
                      </a:r>
                      <a:endParaRPr sz="800" u="none" strike="noStrike" cap="none">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dk1"/>
                          </a:solidFill>
                          <a:latin typeface="Titillium Web"/>
                          <a:ea typeface="Titillium Web"/>
                          <a:cs typeface="Titillium Web"/>
                          <a:sym typeface="Titillium Web"/>
                        </a:rPr>
                        <a:t>Task</a:t>
                      </a:r>
                      <a:endParaRPr sz="800" u="none" strike="noStrike" cap="none">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dk1"/>
                          </a:solidFill>
                          <a:latin typeface="Titillium Web"/>
                          <a:ea typeface="Titillium Web"/>
                          <a:cs typeface="Titillium Web"/>
                          <a:sym typeface="Titillium Web"/>
                        </a:rPr>
                        <a:t>Task</a:t>
                      </a:r>
                      <a:endParaRPr sz="800" u="none" strike="noStrike" cap="none">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21100">
                <a:tc>
                  <a:txBody>
                    <a:bodyPr/>
                    <a:lstStyle/>
                    <a:p>
                      <a:pPr marL="0" marR="0" lvl="0" indent="0" algn="r" rtl="0">
                        <a:lnSpc>
                          <a:spcPct val="100000"/>
                        </a:lnSpc>
                        <a:spcBef>
                          <a:spcPts val="0"/>
                        </a:spcBef>
                        <a:spcAft>
                          <a:spcPts val="0"/>
                        </a:spcAft>
                        <a:buClr>
                          <a:srgbClr val="000000"/>
                        </a:buClr>
                        <a:buSzPts val="700"/>
                        <a:buFont typeface="Arial"/>
                        <a:buNone/>
                      </a:pPr>
                      <a:r>
                        <a:rPr lang="en" sz="700" u="none" strike="noStrike" cap="none">
                          <a:solidFill>
                            <a:schemeClr val="dk2"/>
                          </a:solidFill>
                          <a:latin typeface="Titillium Web"/>
                          <a:ea typeface="Titillium Web"/>
                          <a:cs typeface="Titillium Web"/>
                          <a:sym typeface="Titillium Web"/>
                        </a:rPr>
                        <a:t>10:00 - 10:45</a:t>
                      </a:r>
                      <a:endParaRPr sz="700" u="none" strike="noStrike" cap="none">
                        <a:solidFill>
                          <a:schemeClr val="dk2"/>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en" sz="800" u="none" strike="noStrike" cap="none">
                          <a:solidFill>
                            <a:schemeClr val="dk1"/>
                          </a:solidFill>
                          <a:latin typeface="Titillium Web"/>
                          <a:ea typeface="Titillium Web"/>
                          <a:cs typeface="Titillium Web"/>
                          <a:sym typeface="Titillium Web"/>
                        </a:rPr>
                        <a:t>Task</a:t>
                      </a:r>
                      <a:endParaRPr sz="800" u="none" strike="noStrike" cap="none">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dk1"/>
                          </a:solidFill>
                          <a:latin typeface="Titillium Web"/>
                          <a:ea typeface="Titillium Web"/>
                          <a:cs typeface="Titillium Web"/>
                          <a:sym typeface="Titillium Web"/>
                        </a:rPr>
                        <a:t>Task</a:t>
                      </a:r>
                      <a:endParaRPr sz="800" u="none" strike="noStrike" cap="none">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dk1"/>
                          </a:solidFill>
                          <a:latin typeface="Titillium Web"/>
                          <a:ea typeface="Titillium Web"/>
                          <a:cs typeface="Titillium Web"/>
                          <a:sym typeface="Titillium Web"/>
                        </a:rPr>
                        <a:t>Task</a:t>
                      </a:r>
                      <a:endParaRPr sz="800" u="none" strike="noStrike" cap="none">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dk1"/>
                          </a:solidFill>
                          <a:latin typeface="Titillium Web"/>
                          <a:ea typeface="Titillium Web"/>
                          <a:cs typeface="Titillium Web"/>
                          <a:sym typeface="Titillium Web"/>
                        </a:rPr>
                        <a:t>Task</a:t>
                      </a:r>
                      <a:endParaRPr sz="800" u="none" strike="noStrike" cap="none">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dk1"/>
                          </a:solidFill>
                          <a:latin typeface="Titillium Web"/>
                          <a:ea typeface="Titillium Web"/>
                          <a:cs typeface="Titillium Web"/>
                          <a:sym typeface="Titillium Web"/>
                        </a:rPr>
                        <a:t>Task</a:t>
                      </a:r>
                      <a:endParaRPr sz="800" u="none" strike="noStrike" cap="none">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dk1"/>
                          </a:solidFill>
                          <a:latin typeface="Titillium Web"/>
                          <a:ea typeface="Titillium Web"/>
                          <a:cs typeface="Titillium Web"/>
                          <a:sym typeface="Titillium Web"/>
                        </a:rPr>
                        <a:t>Task</a:t>
                      </a:r>
                      <a:endParaRPr sz="800" u="none" strike="noStrike" cap="none">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dk1"/>
                          </a:solidFill>
                          <a:latin typeface="Titillium Web"/>
                          <a:ea typeface="Titillium Web"/>
                          <a:cs typeface="Titillium Web"/>
                          <a:sym typeface="Titillium Web"/>
                        </a:rPr>
                        <a:t>Task</a:t>
                      </a:r>
                      <a:endParaRPr sz="800" u="none" strike="noStrike" cap="none">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21100">
                <a:tc>
                  <a:txBody>
                    <a:bodyPr/>
                    <a:lstStyle/>
                    <a:p>
                      <a:pPr marL="0" marR="0" lvl="0" indent="0" algn="r" rtl="0">
                        <a:lnSpc>
                          <a:spcPct val="100000"/>
                        </a:lnSpc>
                        <a:spcBef>
                          <a:spcPts val="0"/>
                        </a:spcBef>
                        <a:spcAft>
                          <a:spcPts val="0"/>
                        </a:spcAft>
                        <a:buClr>
                          <a:srgbClr val="000000"/>
                        </a:buClr>
                        <a:buSzPts val="700"/>
                        <a:buFont typeface="Arial"/>
                        <a:buNone/>
                      </a:pPr>
                      <a:r>
                        <a:rPr lang="en" sz="700" u="none" strike="noStrike" cap="none">
                          <a:solidFill>
                            <a:schemeClr val="dk2"/>
                          </a:solidFill>
                          <a:latin typeface="Titillium Web"/>
                          <a:ea typeface="Titillium Web"/>
                          <a:cs typeface="Titillium Web"/>
                          <a:sym typeface="Titillium Web"/>
                        </a:rPr>
                        <a:t>11:00 - 11:45</a:t>
                      </a:r>
                      <a:endParaRPr sz="700" u="none" strike="noStrike" cap="none">
                        <a:solidFill>
                          <a:schemeClr val="dk2"/>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en" sz="800" u="none" strike="noStrike" cap="none">
                          <a:solidFill>
                            <a:schemeClr val="dk1"/>
                          </a:solidFill>
                          <a:latin typeface="Titillium Web"/>
                          <a:ea typeface="Titillium Web"/>
                          <a:cs typeface="Titillium Web"/>
                          <a:sym typeface="Titillium Web"/>
                        </a:rPr>
                        <a:t>Task</a:t>
                      </a:r>
                      <a:endParaRPr sz="800" u="none" strike="noStrike" cap="none">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dk1"/>
                          </a:solidFill>
                          <a:latin typeface="Titillium Web"/>
                          <a:ea typeface="Titillium Web"/>
                          <a:cs typeface="Titillium Web"/>
                          <a:sym typeface="Titillium Web"/>
                        </a:rPr>
                        <a:t>Task</a:t>
                      </a:r>
                      <a:endParaRPr sz="800" u="none" strike="noStrike" cap="none">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dk1"/>
                          </a:solidFill>
                          <a:latin typeface="Titillium Web"/>
                          <a:ea typeface="Titillium Web"/>
                          <a:cs typeface="Titillium Web"/>
                          <a:sym typeface="Titillium Web"/>
                        </a:rPr>
                        <a:t>Task</a:t>
                      </a:r>
                      <a:endParaRPr sz="800" u="none" strike="noStrike" cap="none">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dk1"/>
                          </a:solidFill>
                          <a:latin typeface="Titillium Web"/>
                          <a:ea typeface="Titillium Web"/>
                          <a:cs typeface="Titillium Web"/>
                          <a:sym typeface="Titillium Web"/>
                        </a:rPr>
                        <a:t>Task</a:t>
                      </a:r>
                      <a:endParaRPr sz="800" u="none" strike="noStrike" cap="none">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dk1"/>
                          </a:solidFill>
                          <a:latin typeface="Titillium Web"/>
                          <a:ea typeface="Titillium Web"/>
                          <a:cs typeface="Titillium Web"/>
                          <a:sym typeface="Titillium Web"/>
                        </a:rPr>
                        <a:t>Task</a:t>
                      </a:r>
                      <a:endParaRPr sz="800" u="none" strike="noStrike" cap="none">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dk1"/>
                          </a:solidFill>
                          <a:latin typeface="Titillium Web"/>
                          <a:ea typeface="Titillium Web"/>
                          <a:cs typeface="Titillium Web"/>
                          <a:sym typeface="Titillium Web"/>
                        </a:rPr>
                        <a:t>Task</a:t>
                      </a:r>
                      <a:endParaRPr sz="800" u="none" strike="noStrike" cap="none">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dk1"/>
                          </a:solidFill>
                          <a:latin typeface="Titillium Web"/>
                          <a:ea typeface="Titillium Web"/>
                          <a:cs typeface="Titillium Web"/>
                          <a:sym typeface="Titillium Web"/>
                        </a:rPr>
                        <a:t>Task</a:t>
                      </a:r>
                      <a:endParaRPr sz="800" u="none" strike="noStrike" cap="none">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21100">
                <a:tc>
                  <a:txBody>
                    <a:bodyPr/>
                    <a:lstStyle/>
                    <a:p>
                      <a:pPr marL="0" marR="0" lvl="0" indent="0" algn="r" rtl="0">
                        <a:lnSpc>
                          <a:spcPct val="100000"/>
                        </a:lnSpc>
                        <a:spcBef>
                          <a:spcPts val="0"/>
                        </a:spcBef>
                        <a:spcAft>
                          <a:spcPts val="0"/>
                        </a:spcAft>
                        <a:buClr>
                          <a:srgbClr val="000000"/>
                        </a:buClr>
                        <a:buSzPts val="700"/>
                        <a:buFont typeface="Arial"/>
                        <a:buNone/>
                      </a:pPr>
                      <a:r>
                        <a:rPr lang="en" sz="700" u="none" strike="noStrike" cap="none">
                          <a:solidFill>
                            <a:schemeClr val="dk2"/>
                          </a:solidFill>
                          <a:latin typeface="Titillium Web"/>
                          <a:ea typeface="Titillium Web"/>
                          <a:cs typeface="Titillium Web"/>
                          <a:sym typeface="Titillium Web"/>
                        </a:rPr>
                        <a:t>12:00 - 13:15</a:t>
                      </a:r>
                      <a:endParaRPr sz="700" u="none" strike="noStrike" cap="none">
                        <a:solidFill>
                          <a:schemeClr val="dk2"/>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dk1"/>
                          </a:solidFill>
                          <a:latin typeface="Titillium Web"/>
                          <a:ea typeface="Titillium Web"/>
                          <a:cs typeface="Titillium Web"/>
                          <a:sym typeface="Titillium Web"/>
                        </a:rPr>
                        <a:t>✔ Free time</a:t>
                      </a:r>
                      <a:endParaRPr sz="800" u="none" strike="noStrike" cap="none">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dk1"/>
                          </a:solidFill>
                          <a:latin typeface="Titillium Web"/>
                          <a:ea typeface="Titillium Web"/>
                          <a:cs typeface="Titillium Web"/>
                          <a:sym typeface="Titillium Web"/>
                        </a:rPr>
                        <a:t>✔ Free time</a:t>
                      </a:r>
                      <a:endParaRPr sz="800" u="none" strike="noStrike" cap="none">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dk1"/>
                          </a:solidFill>
                          <a:latin typeface="Titillium Web"/>
                          <a:ea typeface="Titillium Web"/>
                          <a:cs typeface="Titillium Web"/>
                          <a:sym typeface="Titillium Web"/>
                        </a:rPr>
                        <a:t>✔ Free time</a:t>
                      </a:r>
                      <a:endParaRPr sz="800" u="none" strike="noStrike" cap="none">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dk1"/>
                          </a:solidFill>
                          <a:latin typeface="Titillium Web"/>
                          <a:ea typeface="Titillium Web"/>
                          <a:cs typeface="Titillium Web"/>
                          <a:sym typeface="Titillium Web"/>
                        </a:rPr>
                        <a:t>✔ Free time</a:t>
                      </a:r>
                      <a:endParaRPr sz="800" u="none" strike="noStrike" cap="none">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dk1"/>
                          </a:solidFill>
                          <a:latin typeface="Titillium Web"/>
                          <a:ea typeface="Titillium Web"/>
                          <a:cs typeface="Titillium Web"/>
                          <a:sym typeface="Titillium Web"/>
                        </a:rPr>
                        <a:t>✔ Free time</a:t>
                      </a:r>
                      <a:endParaRPr sz="800" u="none" strike="noStrike" cap="none">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dk1"/>
                          </a:solidFill>
                          <a:latin typeface="Titillium Web"/>
                          <a:ea typeface="Titillium Web"/>
                          <a:cs typeface="Titillium Web"/>
                          <a:sym typeface="Titillium Web"/>
                        </a:rPr>
                        <a:t>✔ Free time</a:t>
                      </a:r>
                      <a:endParaRPr sz="800" u="none" strike="noStrike" cap="none">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dk1"/>
                          </a:solidFill>
                          <a:latin typeface="Titillium Web"/>
                          <a:ea typeface="Titillium Web"/>
                          <a:cs typeface="Titillium Web"/>
                          <a:sym typeface="Titillium Web"/>
                        </a:rPr>
                        <a:t>✔ Free time</a:t>
                      </a:r>
                      <a:endParaRPr sz="800" u="none" strike="noStrike" cap="none">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321100">
                <a:tc>
                  <a:txBody>
                    <a:bodyPr/>
                    <a:lstStyle/>
                    <a:p>
                      <a:pPr marL="0" marR="0" lvl="0" indent="0" algn="r" rtl="0">
                        <a:lnSpc>
                          <a:spcPct val="100000"/>
                        </a:lnSpc>
                        <a:spcBef>
                          <a:spcPts val="0"/>
                        </a:spcBef>
                        <a:spcAft>
                          <a:spcPts val="0"/>
                        </a:spcAft>
                        <a:buClr>
                          <a:srgbClr val="000000"/>
                        </a:buClr>
                        <a:buSzPts val="700"/>
                        <a:buFont typeface="Arial"/>
                        <a:buNone/>
                      </a:pPr>
                      <a:r>
                        <a:rPr lang="en" sz="700" u="none" strike="noStrike" cap="none">
                          <a:solidFill>
                            <a:schemeClr val="dk2"/>
                          </a:solidFill>
                          <a:latin typeface="Titillium Web"/>
                          <a:ea typeface="Titillium Web"/>
                          <a:cs typeface="Titillium Web"/>
                          <a:sym typeface="Titillium Web"/>
                        </a:rPr>
                        <a:t>13:30 - 14:15</a:t>
                      </a:r>
                      <a:endParaRPr sz="700" u="none" strike="noStrike" cap="none">
                        <a:solidFill>
                          <a:schemeClr val="dk2"/>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en" sz="800" u="none" strike="noStrike" cap="none">
                          <a:solidFill>
                            <a:schemeClr val="dk1"/>
                          </a:solidFill>
                          <a:latin typeface="Titillium Web"/>
                          <a:ea typeface="Titillium Web"/>
                          <a:cs typeface="Titillium Web"/>
                          <a:sym typeface="Titillium Web"/>
                        </a:rPr>
                        <a:t>Task</a:t>
                      </a:r>
                      <a:endParaRPr sz="800" u="none" strike="noStrike" cap="none">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dk1"/>
                          </a:solidFill>
                          <a:latin typeface="Titillium Web"/>
                          <a:ea typeface="Titillium Web"/>
                          <a:cs typeface="Titillium Web"/>
                          <a:sym typeface="Titillium Web"/>
                        </a:rPr>
                        <a:t>Task</a:t>
                      </a:r>
                      <a:endParaRPr sz="800" u="none" strike="noStrike" cap="none">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dk1"/>
                          </a:solidFill>
                          <a:latin typeface="Titillium Web"/>
                          <a:ea typeface="Titillium Web"/>
                          <a:cs typeface="Titillium Web"/>
                          <a:sym typeface="Titillium Web"/>
                        </a:rPr>
                        <a:t>Task</a:t>
                      </a:r>
                      <a:endParaRPr sz="800" u="none" strike="noStrike" cap="none">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dk1"/>
                          </a:solidFill>
                          <a:latin typeface="Titillium Web"/>
                          <a:ea typeface="Titillium Web"/>
                          <a:cs typeface="Titillium Web"/>
                          <a:sym typeface="Titillium Web"/>
                        </a:rPr>
                        <a:t>Task</a:t>
                      </a:r>
                      <a:endParaRPr sz="800" u="none" strike="noStrike" cap="none">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dk1"/>
                          </a:solidFill>
                          <a:latin typeface="Titillium Web"/>
                          <a:ea typeface="Titillium Web"/>
                          <a:cs typeface="Titillium Web"/>
                          <a:sym typeface="Titillium Web"/>
                        </a:rPr>
                        <a:t>Task</a:t>
                      </a:r>
                      <a:endParaRPr sz="800" u="none" strike="noStrike" cap="none">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dk1"/>
                          </a:solidFill>
                          <a:latin typeface="Titillium Web"/>
                          <a:ea typeface="Titillium Web"/>
                          <a:cs typeface="Titillium Web"/>
                          <a:sym typeface="Titillium Web"/>
                        </a:rPr>
                        <a:t>Task</a:t>
                      </a:r>
                      <a:endParaRPr sz="800" u="none" strike="noStrike" cap="none">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dk1"/>
                          </a:solidFill>
                          <a:latin typeface="Titillium Web"/>
                          <a:ea typeface="Titillium Web"/>
                          <a:cs typeface="Titillium Web"/>
                          <a:sym typeface="Titillium Web"/>
                        </a:rPr>
                        <a:t>Task</a:t>
                      </a:r>
                      <a:endParaRPr sz="800" u="none" strike="noStrike" cap="none">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21100">
                <a:tc>
                  <a:txBody>
                    <a:bodyPr/>
                    <a:lstStyle/>
                    <a:p>
                      <a:pPr marL="0" marR="0" lvl="0" indent="0" algn="r" rtl="0">
                        <a:lnSpc>
                          <a:spcPct val="100000"/>
                        </a:lnSpc>
                        <a:spcBef>
                          <a:spcPts val="0"/>
                        </a:spcBef>
                        <a:spcAft>
                          <a:spcPts val="0"/>
                        </a:spcAft>
                        <a:buClr>
                          <a:srgbClr val="000000"/>
                        </a:buClr>
                        <a:buSzPts val="700"/>
                        <a:buFont typeface="Arial"/>
                        <a:buNone/>
                      </a:pPr>
                      <a:r>
                        <a:rPr lang="en" sz="700" u="none" strike="noStrike" cap="none">
                          <a:solidFill>
                            <a:schemeClr val="dk2"/>
                          </a:solidFill>
                          <a:latin typeface="Titillium Web"/>
                          <a:ea typeface="Titillium Web"/>
                          <a:cs typeface="Titillium Web"/>
                          <a:sym typeface="Titillium Web"/>
                        </a:rPr>
                        <a:t>14:30 - 15:15</a:t>
                      </a:r>
                      <a:endParaRPr sz="700" u="none" strike="noStrike" cap="none">
                        <a:solidFill>
                          <a:schemeClr val="dk2"/>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en" sz="800" u="none" strike="noStrike" cap="none">
                          <a:solidFill>
                            <a:schemeClr val="dk1"/>
                          </a:solidFill>
                          <a:latin typeface="Titillium Web"/>
                          <a:ea typeface="Titillium Web"/>
                          <a:cs typeface="Titillium Web"/>
                          <a:sym typeface="Titillium Web"/>
                        </a:rPr>
                        <a:t>Task</a:t>
                      </a:r>
                      <a:endParaRPr sz="800" u="none" strike="noStrike" cap="none">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dk1"/>
                          </a:solidFill>
                          <a:latin typeface="Titillium Web"/>
                          <a:ea typeface="Titillium Web"/>
                          <a:cs typeface="Titillium Web"/>
                          <a:sym typeface="Titillium Web"/>
                        </a:rPr>
                        <a:t>Task</a:t>
                      </a:r>
                      <a:endParaRPr sz="800" u="none" strike="noStrike" cap="none">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dk1"/>
                          </a:solidFill>
                          <a:latin typeface="Titillium Web"/>
                          <a:ea typeface="Titillium Web"/>
                          <a:cs typeface="Titillium Web"/>
                          <a:sym typeface="Titillium Web"/>
                        </a:rPr>
                        <a:t>Task</a:t>
                      </a:r>
                      <a:endParaRPr sz="800" u="none" strike="noStrike" cap="none">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dk1"/>
                          </a:solidFill>
                          <a:latin typeface="Titillium Web"/>
                          <a:ea typeface="Titillium Web"/>
                          <a:cs typeface="Titillium Web"/>
                          <a:sym typeface="Titillium Web"/>
                        </a:rPr>
                        <a:t>Task</a:t>
                      </a:r>
                      <a:endParaRPr sz="800" u="none" strike="noStrike" cap="none">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dk1"/>
                          </a:solidFill>
                          <a:latin typeface="Titillium Web"/>
                          <a:ea typeface="Titillium Web"/>
                          <a:cs typeface="Titillium Web"/>
                          <a:sym typeface="Titillium Web"/>
                        </a:rPr>
                        <a:t>Task</a:t>
                      </a:r>
                      <a:endParaRPr sz="800" u="none" strike="noStrike" cap="none">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dk1"/>
                          </a:solidFill>
                          <a:latin typeface="Titillium Web"/>
                          <a:ea typeface="Titillium Web"/>
                          <a:cs typeface="Titillium Web"/>
                          <a:sym typeface="Titillium Web"/>
                        </a:rPr>
                        <a:t>Task</a:t>
                      </a:r>
                      <a:endParaRPr sz="800" u="none" strike="noStrike" cap="none">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dk1"/>
                          </a:solidFill>
                          <a:latin typeface="Titillium Web"/>
                          <a:ea typeface="Titillium Web"/>
                          <a:cs typeface="Titillium Web"/>
                          <a:sym typeface="Titillium Web"/>
                        </a:rPr>
                        <a:t>Task</a:t>
                      </a:r>
                      <a:endParaRPr sz="800" u="none" strike="noStrike" cap="none">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21100">
                <a:tc>
                  <a:txBody>
                    <a:bodyPr/>
                    <a:lstStyle/>
                    <a:p>
                      <a:pPr marL="0" marR="0" lvl="0" indent="0" algn="r" rtl="0">
                        <a:lnSpc>
                          <a:spcPct val="100000"/>
                        </a:lnSpc>
                        <a:spcBef>
                          <a:spcPts val="0"/>
                        </a:spcBef>
                        <a:spcAft>
                          <a:spcPts val="0"/>
                        </a:spcAft>
                        <a:buClr>
                          <a:srgbClr val="000000"/>
                        </a:buClr>
                        <a:buSzPts val="700"/>
                        <a:buFont typeface="Arial"/>
                        <a:buNone/>
                      </a:pPr>
                      <a:r>
                        <a:rPr lang="en" sz="700" u="none" strike="noStrike" cap="none">
                          <a:solidFill>
                            <a:schemeClr val="dk2"/>
                          </a:solidFill>
                          <a:latin typeface="Titillium Web"/>
                          <a:ea typeface="Titillium Web"/>
                          <a:cs typeface="Titillium Web"/>
                          <a:sym typeface="Titillium Web"/>
                        </a:rPr>
                        <a:t>15:30 - 16:15</a:t>
                      </a:r>
                      <a:endParaRPr sz="700" u="none" strike="noStrike" cap="none">
                        <a:solidFill>
                          <a:schemeClr val="dk2"/>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en" sz="800" u="none" strike="noStrike" cap="none">
                          <a:solidFill>
                            <a:schemeClr val="dk1"/>
                          </a:solidFill>
                          <a:latin typeface="Titillium Web"/>
                          <a:ea typeface="Titillium Web"/>
                          <a:cs typeface="Titillium Web"/>
                          <a:sym typeface="Titillium Web"/>
                        </a:rPr>
                        <a:t>Task</a:t>
                      </a:r>
                      <a:endParaRPr sz="800" u="none" strike="noStrike" cap="none">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dk1"/>
                          </a:solidFill>
                          <a:latin typeface="Titillium Web"/>
                          <a:ea typeface="Titillium Web"/>
                          <a:cs typeface="Titillium Web"/>
                          <a:sym typeface="Titillium Web"/>
                        </a:rPr>
                        <a:t>Task</a:t>
                      </a:r>
                      <a:endParaRPr sz="800" u="none" strike="noStrike" cap="none">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dk1"/>
                          </a:solidFill>
                          <a:latin typeface="Titillium Web"/>
                          <a:ea typeface="Titillium Web"/>
                          <a:cs typeface="Titillium Web"/>
                          <a:sym typeface="Titillium Web"/>
                        </a:rPr>
                        <a:t>Task</a:t>
                      </a:r>
                      <a:endParaRPr sz="800" u="none" strike="noStrike" cap="none">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dk1"/>
                          </a:solidFill>
                          <a:latin typeface="Titillium Web"/>
                          <a:ea typeface="Titillium Web"/>
                          <a:cs typeface="Titillium Web"/>
                          <a:sym typeface="Titillium Web"/>
                        </a:rPr>
                        <a:t>Task</a:t>
                      </a:r>
                      <a:endParaRPr sz="800" u="none" strike="noStrike" cap="none">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dk1"/>
                          </a:solidFill>
                          <a:latin typeface="Titillium Web"/>
                          <a:ea typeface="Titillium Web"/>
                          <a:cs typeface="Titillium Web"/>
                          <a:sym typeface="Titillium Web"/>
                        </a:rPr>
                        <a:t>Task</a:t>
                      </a:r>
                      <a:endParaRPr sz="800" u="none" strike="noStrike" cap="none">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dk1"/>
                          </a:solidFill>
                          <a:latin typeface="Titillium Web"/>
                          <a:ea typeface="Titillium Web"/>
                          <a:cs typeface="Titillium Web"/>
                          <a:sym typeface="Titillium Web"/>
                        </a:rPr>
                        <a:t>Task</a:t>
                      </a:r>
                      <a:endParaRPr sz="800" u="none" strike="noStrike" cap="none">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dk1"/>
                          </a:solidFill>
                          <a:latin typeface="Titillium Web"/>
                          <a:ea typeface="Titillium Web"/>
                          <a:cs typeface="Titillium Web"/>
                          <a:sym typeface="Titillium Web"/>
                        </a:rPr>
                        <a:t>Task</a:t>
                      </a:r>
                      <a:endParaRPr sz="800" u="none" strike="noStrike" cap="none">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4663"/>
        <p:cNvGrpSpPr/>
        <p:nvPr/>
      </p:nvGrpSpPr>
      <p:grpSpPr>
        <a:xfrm>
          <a:off x="0" y="0"/>
          <a:ext cx="0" cy="0"/>
          <a:chOff x="0" y="0"/>
          <a:chExt cx="0" cy="0"/>
        </a:xfrm>
      </p:grpSpPr>
      <p:grpSp>
        <p:nvGrpSpPr>
          <p:cNvPr id="4664" name="Google Shape;4664;p77"/>
          <p:cNvGrpSpPr/>
          <p:nvPr/>
        </p:nvGrpSpPr>
        <p:grpSpPr>
          <a:xfrm>
            <a:off x="282768" y="342338"/>
            <a:ext cx="347107" cy="438984"/>
            <a:chOff x="584925" y="238125"/>
            <a:chExt cx="415200" cy="525100"/>
          </a:xfrm>
        </p:grpSpPr>
        <p:sp>
          <p:nvSpPr>
            <p:cNvPr id="4665" name="Google Shape;4665;p77"/>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6" name="Google Shape;4666;p77"/>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7" name="Google Shape;4667;p77"/>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8" name="Google Shape;4668;p77"/>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9" name="Google Shape;4669;p77"/>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0" name="Google Shape;4670;p77"/>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71" name="Google Shape;4671;p77"/>
          <p:cNvGrpSpPr/>
          <p:nvPr/>
        </p:nvGrpSpPr>
        <p:grpSpPr>
          <a:xfrm>
            <a:off x="834027" y="406125"/>
            <a:ext cx="371623" cy="309362"/>
            <a:chOff x="1244325" y="314425"/>
            <a:chExt cx="444525" cy="370050"/>
          </a:xfrm>
        </p:grpSpPr>
        <p:sp>
          <p:nvSpPr>
            <p:cNvPr id="4672" name="Google Shape;4672;p77"/>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3" name="Google Shape;4673;p77"/>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74" name="Google Shape;4674;p77"/>
          <p:cNvGrpSpPr/>
          <p:nvPr/>
        </p:nvGrpSpPr>
        <p:grpSpPr>
          <a:xfrm>
            <a:off x="1405725" y="404599"/>
            <a:ext cx="355300" cy="312413"/>
            <a:chOff x="1928175" y="312600"/>
            <a:chExt cx="425000" cy="373700"/>
          </a:xfrm>
        </p:grpSpPr>
        <p:sp>
          <p:nvSpPr>
            <p:cNvPr id="4675" name="Google Shape;4675;p77"/>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6" name="Google Shape;4676;p77"/>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77" name="Google Shape;4677;p77"/>
          <p:cNvSpPr/>
          <p:nvPr/>
        </p:nvSpPr>
        <p:spPr>
          <a:xfrm>
            <a:off x="2001502" y="393385"/>
            <a:ext cx="290970" cy="334860"/>
          </a:xfrm>
          <a:custGeom>
            <a:avLst/>
            <a:gdLst/>
            <a:ahLst/>
            <a:cxnLst/>
            <a:rect l="l" t="t" r="r" b="b"/>
            <a:pathLst>
              <a:path w="13922" h="16022" extrusionOk="0">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8" name="Google Shape;4678;p77"/>
          <p:cNvSpPr/>
          <p:nvPr/>
        </p:nvSpPr>
        <p:spPr>
          <a:xfrm>
            <a:off x="2584948" y="394410"/>
            <a:ext cx="251176" cy="332812"/>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679" name="Google Shape;4679;p77"/>
          <p:cNvGrpSpPr/>
          <p:nvPr/>
        </p:nvGrpSpPr>
        <p:grpSpPr>
          <a:xfrm>
            <a:off x="3069763" y="388276"/>
            <a:ext cx="408386" cy="345080"/>
            <a:chOff x="3918650" y="293075"/>
            <a:chExt cx="488500" cy="412775"/>
          </a:xfrm>
        </p:grpSpPr>
        <p:sp>
          <p:nvSpPr>
            <p:cNvPr id="4680" name="Google Shape;4680;p77"/>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1" name="Google Shape;4681;p77"/>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2" name="Google Shape;4682;p77"/>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83" name="Google Shape;4683;p77"/>
          <p:cNvGrpSpPr/>
          <p:nvPr/>
        </p:nvGrpSpPr>
        <p:grpSpPr>
          <a:xfrm>
            <a:off x="3669530" y="362235"/>
            <a:ext cx="335905" cy="397142"/>
            <a:chOff x="4636075" y="261925"/>
            <a:chExt cx="401800" cy="475050"/>
          </a:xfrm>
        </p:grpSpPr>
        <p:sp>
          <p:nvSpPr>
            <p:cNvPr id="4684" name="Google Shape;4684;p77"/>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5" name="Google Shape;4685;p77"/>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6" name="Google Shape;4686;p77"/>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7" name="Google Shape;4687;p77"/>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88" name="Google Shape;4688;p77"/>
          <p:cNvSpPr/>
          <p:nvPr/>
        </p:nvSpPr>
        <p:spPr>
          <a:xfrm>
            <a:off x="4208731" y="392863"/>
            <a:ext cx="384894" cy="335905"/>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689" name="Google Shape;4689;p77"/>
          <p:cNvGrpSpPr/>
          <p:nvPr/>
        </p:nvGrpSpPr>
        <p:grpSpPr>
          <a:xfrm>
            <a:off x="4796082" y="395424"/>
            <a:ext cx="336908" cy="330262"/>
            <a:chOff x="5983625" y="301625"/>
            <a:chExt cx="403000" cy="395050"/>
          </a:xfrm>
        </p:grpSpPr>
        <p:sp>
          <p:nvSpPr>
            <p:cNvPr id="4690" name="Google Shape;4690;p77"/>
            <p:cNvSpPr/>
            <p:nvPr/>
          </p:nvSpPr>
          <p:spPr>
            <a:xfrm>
              <a:off x="5983625" y="319925"/>
              <a:ext cx="403000" cy="67200"/>
            </a:xfrm>
            <a:custGeom>
              <a:avLst/>
              <a:gdLst/>
              <a:ahLst/>
              <a:cxnLst/>
              <a:rect l="l" t="t" r="r" b="b"/>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1" name="Google Shape;4691;p77"/>
            <p:cNvSpPr/>
            <p:nvPr/>
          </p:nvSpPr>
          <p:spPr>
            <a:xfrm>
              <a:off x="5983625" y="664900"/>
              <a:ext cx="403000" cy="31775"/>
            </a:xfrm>
            <a:custGeom>
              <a:avLst/>
              <a:gdLst/>
              <a:ahLst/>
              <a:cxnLst/>
              <a:rect l="l" t="t" r="r" b="b"/>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2" name="Google Shape;4692;p77"/>
            <p:cNvSpPr/>
            <p:nvPr/>
          </p:nvSpPr>
          <p:spPr>
            <a:xfrm>
              <a:off x="6041025" y="301625"/>
              <a:ext cx="29325" cy="63500"/>
            </a:xfrm>
            <a:custGeom>
              <a:avLst/>
              <a:gdLst/>
              <a:ahLst/>
              <a:cxnLst/>
              <a:rect l="l" t="t" r="r" b="b"/>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3" name="Google Shape;4693;p77"/>
            <p:cNvSpPr/>
            <p:nvPr/>
          </p:nvSpPr>
          <p:spPr>
            <a:xfrm>
              <a:off x="6297450" y="3016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4" name="Google Shape;4694;p77"/>
            <p:cNvSpPr/>
            <p:nvPr/>
          </p:nvSpPr>
          <p:spPr>
            <a:xfrm>
              <a:off x="6097200" y="509200"/>
              <a:ext cx="50700" cy="53775"/>
            </a:xfrm>
            <a:custGeom>
              <a:avLst/>
              <a:gdLst/>
              <a:ahLst/>
              <a:cxnLst/>
              <a:rect l="l" t="t" r="r" b="b"/>
              <a:pathLst>
                <a:path w="2028" h="2151" extrusionOk="0">
                  <a:moveTo>
                    <a:pt x="0" y="1"/>
                  </a:moveTo>
                  <a:lnTo>
                    <a:pt x="0" y="2150"/>
                  </a:lnTo>
                  <a:lnTo>
                    <a:pt x="2027" y="2150"/>
                  </a:lnTo>
                  <a:lnTo>
                    <a:pt x="202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5" name="Google Shape;4695;p77"/>
            <p:cNvSpPr/>
            <p:nvPr/>
          </p:nvSpPr>
          <p:spPr>
            <a:xfrm>
              <a:off x="6097200" y="448150"/>
              <a:ext cx="50700" cy="48875"/>
            </a:xfrm>
            <a:custGeom>
              <a:avLst/>
              <a:gdLst/>
              <a:ahLst/>
              <a:cxnLst/>
              <a:rect l="l" t="t" r="r" b="b"/>
              <a:pathLst>
                <a:path w="2028" h="1955" extrusionOk="0">
                  <a:moveTo>
                    <a:pt x="0" y="1"/>
                  </a:moveTo>
                  <a:lnTo>
                    <a:pt x="0" y="1954"/>
                  </a:lnTo>
                  <a:lnTo>
                    <a:pt x="2027" y="1954"/>
                  </a:lnTo>
                  <a:lnTo>
                    <a:pt x="202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6" name="Google Shape;4696;p77"/>
            <p:cNvSpPr/>
            <p:nvPr/>
          </p:nvSpPr>
          <p:spPr>
            <a:xfrm>
              <a:off x="6097200" y="575150"/>
              <a:ext cx="50700" cy="48875"/>
            </a:xfrm>
            <a:custGeom>
              <a:avLst/>
              <a:gdLst/>
              <a:ahLst/>
              <a:cxnLst/>
              <a:rect l="l" t="t" r="r" b="b"/>
              <a:pathLst>
                <a:path w="2028" h="1955" extrusionOk="0">
                  <a:moveTo>
                    <a:pt x="0" y="1"/>
                  </a:moveTo>
                  <a:lnTo>
                    <a:pt x="0" y="1954"/>
                  </a:lnTo>
                  <a:lnTo>
                    <a:pt x="2027" y="1954"/>
                  </a:lnTo>
                  <a:lnTo>
                    <a:pt x="202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7" name="Google Shape;4697;p77"/>
            <p:cNvSpPr/>
            <p:nvPr/>
          </p:nvSpPr>
          <p:spPr>
            <a:xfrm>
              <a:off x="6160075" y="575150"/>
              <a:ext cx="50100" cy="48875"/>
            </a:xfrm>
            <a:custGeom>
              <a:avLst/>
              <a:gdLst/>
              <a:ahLst/>
              <a:cxnLst/>
              <a:rect l="l" t="t" r="r" b="b"/>
              <a:pathLst>
                <a:path w="2004" h="1955" extrusionOk="0">
                  <a:moveTo>
                    <a:pt x="1" y="1"/>
                  </a:moveTo>
                  <a:lnTo>
                    <a:pt x="1" y="1954"/>
                  </a:lnTo>
                  <a:lnTo>
                    <a:pt x="2003" y="1954"/>
                  </a:lnTo>
                  <a:lnTo>
                    <a:pt x="2003"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8" name="Google Shape;4698;p77"/>
            <p:cNvSpPr/>
            <p:nvPr/>
          </p:nvSpPr>
          <p:spPr>
            <a:xfrm>
              <a:off x="603430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9" name="Google Shape;4699;p77"/>
            <p:cNvSpPr/>
            <p:nvPr/>
          </p:nvSpPr>
          <p:spPr>
            <a:xfrm>
              <a:off x="603430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0" name="Google Shape;4700;p77"/>
            <p:cNvSpPr/>
            <p:nvPr/>
          </p:nvSpPr>
          <p:spPr>
            <a:xfrm>
              <a:off x="603430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1" name="Google Shape;4701;p77"/>
            <p:cNvSpPr/>
            <p:nvPr/>
          </p:nvSpPr>
          <p:spPr>
            <a:xfrm>
              <a:off x="6160075" y="509200"/>
              <a:ext cx="50100" cy="53775"/>
            </a:xfrm>
            <a:custGeom>
              <a:avLst/>
              <a:gdLst/>
              <a:ahLst/>
              <a:cxnLst/>
              <a:rect l="l" t="t" r="r" b="b"/>
              <a:pathLst>
                <a:path w="2004" h="2151" extrusionOk="0">
                  <a:moveTo>
                    <a:pt x="1" y="1"/>
                  </a:moveTo>
                  <a:lnTo>
                    <a:pt x="1" y="2150"/>
                  </a:lnTo>
                  <a:lnTo>
                    <a:pt x="2003" y="2150"/>
                  </a:lnTo>
                  <a:lnTo>
                    <a:pt x="2003"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2" name="Google Shape;4702;p77"/>
            <p:cNvSpPr/>
            <p:nvPr/>
          </p:nvSpPr>
          <p:spPr>
            <a:xfrm>
              <a:off x="5983625" y="399300"/>
              <a:ext cx="403000" cy="272950"/>
            </a:xfrm>
            <a:custGeom>
              <a:avLst/>
              <a:gdLst/>
              <a:ahLst/>
              <a:cxnLst/>
              <a:rect l="l" t="t" r="r" b="b"/>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3" name="Google Shape;4703;p77"/>
            <p:cNvSpPr/>
            <p:nvPr/>
          </p:nvSpPr>
          <p:spPr>
            <a:xfrm>
              <a:off x="6285250" y="575150"/>
              <a:ext cx="50700" cy="48875"/>
            </a:xfrm>
            <a:custGeom>
              <a:avLst/>
              <a:gdLst/>
              <a:ahLst/>
              <a:cxnLst/>
              <a:rect l="l" t="t" r="r" b="b"/>
              <a:pathLst>
                <a:path w="2028" h="1955" extrusionOk="0">
                  <a:moveTo>
                    <a:pt x="0" y="1"/>
                  </a:moveTo>
                  <a:lnTo>
                    <a:pt x="0" y="1954"/>
                  </a:lnTo>
                  <a:lnTo>
                    <a:pt x="2028" y="1954"/>
                  </a:lnTo>
                  <a:lnTo>
                    <a:pt x="2028"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4" name="Google Shape;4704;p77"/>
            <p:cNvSpPr/>
            <p:nvPr/>
          </p:nvSpPr>
          <p:spPr>
            <a:xfrm>
              <a:off x="6285250" y="509200"/>
              <a:ext cx="50700" cy="53775"/>
            </a:xfrm>
            <a:custGeom>
              <a:avLst/>
              <a:gdLst/>
              <a:ahLst/>
              <a:cxnLst/>
              <a:rect l="l" t="t" r="r" b="b"/>
              <a:pathLst>
                <a:path w="2028" h="2151" extrusionOk="0">
                  <a:moveTo>
                    <a:pt x="0" y="1"/>
                  </a:moveTo>
                  <a:lnTo>
                    <a:pt x="0" y="2150"/>
                  </a:lnTo>
                  <a:lnTo>
                    <a:pt x="2028" y="2150"/>
                  </a:lnTo>
                  <a:lnTo>
                    <a:pt x="2028"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5" name="Google Shape;4705;p77"/>
            <p:cNvSpPr/>
            <p:nvPr/>
          </p:nvSpPr>
          <p:spPr>
            <a:xfrm>
              <a:off x="6285250" y="448150"/>
              <a:ext cx="50700" cy="48875"/>
            </a:xfrm>
            <a:custGeom>
              <a:avLst/>
              <a:gdLst/>
              <a:ahLst/>
              <a:cxnLst/>
              <a:rect l="l" t="t" r="r" b="b"/>
              <a:pathLst>
                <a:path w="2028" h="1955" extrusionOk="0">
                  <a:moveTo>
                    <a:pt x="0" y="1"/>
                  </a:moveTo>
                  <a:lnTo>
                    <a:pt x="0" y="1954"/>
                  </a:lnTo>
                  <a:lnTo>
                    <a:pt x="2028" y="1954"/>
                  </a:lnTo>
                  <a:lnTo>
                    <a:pt x="2028"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6" name="Google Shape;4706;p77"/>
            <p:cNvSpPr/>
            <p:nvPr/>
          </p:nvSpPr>
          <p:spPr>
            <a:xfrm>
              <a:off x="622235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7" name="Google Shape;4707;p77"/>
            <p:cNvSpPr/>
            <p:nvPr/>
          </p:nvSpPr>
          <p:spPr>
            <a:xfrm>
              <a:off x="6160075" y="448150"/>
              <a:ext cx="50100" cy="48875"/>
            </a:xfrm>
            <a:custGeom>
              <a:avLst/>
              <a:gdLst/>
              <a:ahLst/>
              <a:cxnLst/>
              <a:rect l="l" t="t" r="r" b="b"/>
              <a:pathLst>
                <a:path w="2004" h="1955" extrusionOk="0">
                  <a:moveTo>
                    <a:pt x="1" y="1"/>
                  </a:moveTo>
                  <a:lnTo>
                    <a:pt x="1" y="1954"/>
                  </a:lnTo>
                  <a:lnTo>
                    <a:pt x="2003" y="1954"/>
                  </a:lnTo>
                  <a:lnTo>
                    <a:pt x="2003"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8" name="Google Shape;4708;p77"/>
            <p:cNvSpPr/>
            <p:nvPr/>
          </p:nvSpPr>
          <p:spPr>
            <a:xfrm>
              <a:off x="622235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9" name="Google Shape;4709;p77"/>
            <p:cNvSpPr/>
            <p:nvPr/>
          </p:nvSpPr>
          <p:spPr>
            <a:xfrm>
              <a:off x="622235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10" name="Google Shape;4710;p77"/>
          <p:cNvGrpSpPr/>
          <p:nvPr/>
        </p:nvGrpSpPr>
        <p:grpSpPr>
          <a:xfrm>
            <a:off x="5362158" y="392853"/>
            <a:ext cx="331808" cy="331307"/>
            <a:chOff x="6660750" y="298550"/>
            <a:chExt cx="396900" cy="396300"/>
          </a:xfrm>
        </p:grpSpPr>
        <p:sp>
          <p:nvSpPr>
            <p:cNvPr id="4711" name="Google Shape;4711;p77"/>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2" name="Google Shape;4712;p77"/>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13" name="Google Shape;4713;p77"/>
          <p:cNvGrpSpPr/>
          <p:nvPr/>
        </p:nvGrpSpPr>
        <p:grpSpPr>
          <a:xfrm>
            <a:off x="282768" y="914538"/>
            <a:ext cx="347107" cy="420111"/>
            <a:chOff x="584925" y="922575"/>
            <a:chExt cx="415200" cy="502525"/>
          </a:xfrm>
        </p:grpSpPr>
        <p:sp>
          <p:nvSpPr>
            <p:cNvPr id="4714" name="Google Shape;4714;p77"/>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5" name="Google Shape;4715;p77"/>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6" name="Google Shape;4716;p77"/>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17" name="Google Shape;4717;p77"/>
          <p:cNvGrpSpPr/>
          <p:nvPr/>
        </p:nvGrpSpPr>
        <p:grpSpPr>
          <a:xfrm>
            <a:off x="836075" y="904841"/>
            <a:ext cx="367547" cy="437980"/>
            <a:chOff x="1246775" y="910975"/>
            <a:chExt cx="439650" cy="523900"/>
          </a:xfrm>
        </p:grpSpPr>
        <p:sp>
          <p:nvSpPr>
            <p:cNvPr id="4718" name="Google Shape;4718;p77"/>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9" name="Google Shape;4719;p77"/>
            <p:cNvSpPr/>
            <p:nvPr/>
          </p:nvSpPr>
          <p:spPr>
            <a:xfrm>
              <a:off x="1307825" y="910975"/>
              <a:ext cx="378600" cy="464050"/>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0" name="Google Shape;4720;p77"/>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21" name="Google Shape;4721;p77"/>
          <p:cNvGrpSpPr/>
          <p:nvPr/>
        </p:nvGrpSpPr>
        <p:grpSpPr>
          <a:xfrm>
            <a:off x="1404200" y="975274"/>
            <a:ext cx="358351" cy="298118"/>
            <a:chOff x="1926350" y="995225"/>
            <a:chExt cx="428650" cy="356600"/>
          </a:xfrm>
        </p:grpSpPr>
        <p:sp>
          <p:nvSpPr>
            <p:cNvPr id="4722" name="Google Shape;4722;p77"/>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3" name="Google Shape;4723;p77"/>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4" name="Google Shape;4724;p77"/>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5" name="Google Shape;4725;p77"/>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26" name="Google Shape;4726;p77"/>
          <p:cNvSpPr/>
          <p:nvPr/>
        </p:nvSpPr>
        <p:spPr>
          <a:xfrm>
            <a:off x="1971885" y="950288"/>
            <a:ext cx="350200" cy="348152"/>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7" name="Google Shape;4727;p77"/>
          <p:cNvSpPr/>
          <p:nvPr/>
        </p:nvSpPr>
        <p:spPr>
          <a:xfrm>
            <a:off x="2535956" y="967656"/>
            <a:ext cx="349155" cy="313437"/>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8" name="Google Shape;4728;p77"/>
          <p:cNvSpPr/>
          <p:nvPr/>
        </p:nvSpPr>
        <p:spPr>
          <a:xfrm>
            <a:off x="3104604" y="970206"/>
            <a:ext cx="338956" cy="30831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9" name="Google Shape;4729;p77"/>
          <p:cNvSpPr/>
          <p:nvPr/>
        </p:nvSpPr>
        <p:spPr>
          <a:xfrm>
            <a:off x="3679376" y="97325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730" name="Google Shape;4730;p77"/>
          <p:cNvGrpSpPr/>
          <p:nvPr/>
        </p:nvGrpSpPr>
        <p:grpSpPr>
          <a:xfrm>
            <a:off x="4226431" y="952827"/>
            <a:ext cx="349155" cy="349657"/>
            <a:chOff x="5302225" y="968375"/>
            <a:chExt cx="417650" cy="418250"/>
          </a:xfrm>
        </p:grpSpPr>
        <p:sp>
          <p:nvSpPr>
            <p:cNvPr id="4731" name="Google Shape;4731;p77"/>
            <p:cNvSpPr/>
            <p:nvPr/>
          </p:nvSpPr>
          <p:spPr>
            <a:xfrm>
              <a:off x="5333350" y="991575"/>
              <a:ext cx="152075" cy="155100"/>
            </a:xfrm>
            <a:custGeom>
              <a:avLst/>
              <a:gdLst/>
              <a:ahLst/>
              <a:cxnLst/>
              <a:rect l="l" t="t" r="r" b="b"/>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2" name="Google Shape;4732;p77"/>
            <p:cNvSpPr/>
            <p:nvPr/>
          </p:nvSpPr>
          <p:spPr>
            <a:xfrm>
              <a:off x="5302225" y="968375"/>
              <a:ext cx="417650" cy="418250"/>
            </a:xfrm>
            <a:custGeom>
              <a:avLst/>
              <a:gdLst/>
              <a:ahLst/>
              <a:cxnLst/>
              <a:rect l="l" t="t" r="r" b="b"/>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33" name="Google Shape;4733;p77"/>
          <p:cNvGrpSpPr/>
          <p:nvPr/>
        </p:nvGrpSpPr>
        <p:grpSpPr>
          <a:xfrm>
            <a:off x="4748095" y="913514"/>
            <a:ext cx="432881" cy="421637"/>
            <a:chOff x="5926225" y="921350"/>
            <a:chExt cx="517800" cy="504350"/>
          </a:xfrm>
        </p:grpSpPr>
        <p:sp>
          <p:nvSpPr>
            <p:cNvPr id="4734" name="Google Shape;4734;p77"/>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5" name="Google Shape;4735;p77"/>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36" name="Google Shape;4736;p77"/>
          <p:cNvGrpSpPr/>
          <p:nvPr/>
        </p:nvGrpSpPr>
        <p:grpSpPr>
          <a:xfrm>
            <a:off x="5325918" y="921686"/>
            <a:ext cx="404290" cy="405314"/>
            <a:chOff x="6617400" y="931125"/>
            <a:chExt cx="483600" cy="484825"/>
          </a:xfrm>
        </p:grpSpPr>
        <p:sp>
          <p:nvSpPr>
            <p:cNvPr id="4737" name="Google Shape;4737;p77"/>
            <p:cNvSpPr/>
            <p:nvPr/>
          </p:nvSpPr>
          <p:spPr>
            <a:xfrm>
              <a:off x="6843925" y="1183900"/>
              <a:ext cx="121525" cy="232050"/>
            </a:xfrm>
            <a:custGeom>
              <a:avLst/>
              <a:gdLst/>
              <a:ahLst/>
              <a:cxnLst/>
              <a:rect l="l" t="t" r="r" b="b"/>
              <a:pathLst>
                <a:path w="4861" h="9282" extrusionOk="0">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8" name="Google Shape;4738;p77"/>
            <p:cNvSpPr/>
            <p:nvPr/>
          </p:nvSpPr>
          <p:spPr>
            <a:xfrm>
              <a:off x="6617400" y="931125"/>
              <a:ext cx="483600" cy="259500"/>
            </a:xfrm>
            <a:custGeom>
              <a:avLst/>
              <a:gdLst/>
              <a:ahLst/>
              <a:cxnLst/>
              <a:rect l="l" t="t" r="r" b="b"/>
              <a:pathLst>
                <a:path w="19344" h="10380" extrusionOk="0">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39" name="Google Shape;4739;p77"/>
          <p:cNvGrpSpPr/>
          <p:nvPr/>
        </p:nvGrpSpPr>
        <p:grpSpPr>
          <a:xfrm>
            <a:off x="261325" y="1551048"/>
            <a:ext cx="389994" cy="273623"/>
            <a:chOff x="559275" y="1683950"/>
            <a:chExt cx="466500" cy="327300"/>
          </a:xfrm>
        </p:grpSpPr>
        <p:sp>
          <p:nvSpPr>
            <p:cNvPr id="4740" name="Google Shape;4740;p77"/>
            <p:cNvSpPr/>
            <p:nvPr/>
          </p:nvSpPr>
          <p:spPr>
            <a:xfrm>
              <a:off x="559275" y="1683950"/>
              <a:ext cx="466500" cy="197850"/>
            </a:xfrm>
            <a:custGeom>
              <a:avLst/>
              <a:gdLst/>
              <a:ahLst/>
              <a:cxnLst/>
              <a:rect l="l" t="t" r="r" b="b"/>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1" name="Google Shape;4741;p77"/>
            <p:cNvSpPr/>
            <p:nvPr/>
          </p:nvSpPr>
          <p:spPr>
            <a:xfrm>
              <a:off x="559275" y="1727925"/>
              <a:ext cx="466500" cy="283325"/>
            </a:xfrm>
            <a:custGeom>
              <a:avLst/>
              <a:gdLst/>
              <a:ahLst/>
              <a:cxnLst/>
              <a:rect l="l" t="t" r="r" b="b"/>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42" name="Google Shape;4742;p77"/>
          <p:cNvGrpSpPr/>
          <p:nvPr/>
        </p:nvGrpSpPr>
        <p:grpSpPr>
          <a:xfrm>
            <a:off x="824852" y="1496958"/>
            <a:ext cx="389994" cy="381822"/>
            <a:chOff x="1233350" y="1619250"/>
            <a:chExt cx="466500" cy="456725"/>
          </a:xfrm>
        </p:grpSpPr>
        <p:sp>
          <p:nvSpPr>
            <p:cNvPr id="4743" name="Google Shape;4743;p77"/>
            <p:cNvSpPr/>
            <p:nvPr/>
          </p:nvSpPr>
          <p:spPr>
            <a:xfrm>
              <a:off x="1233350" y="1619250"/>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4" name="Google Shape;4744;p77"/>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5" name="Google Shape;4745;p77"/>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6" name="Google Shape;4746;p77"/>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47" name="Google Shape;4747;p77"/>
          <p:cNvGrpSpPr/>
          <p:nvPr/>
        </p:nvGrpSpPr>
        <p:grpSpPr>
          <a:xfrm>
            <a:off x="1400626" y="1505109"/>
            <a:ext cx="365499" cy="365499"/>
            <a:chOff x="1922075" y="1629000"/>
            <a:chExt cx="437200" cy="437200"/>
          </a:xfrm>
        </p:grpSpPr>
        <p:sp>
          <p:nvSpPr>
            <p:cNvPr id="4748" name="Google Shape;4748;p77"/>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9" name="Google Shape;4749;p77"/>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50" name="Google Shape;4750;p77"/>
          <p:cNvGrpSpPr/>
          <p:nvPr/>
        </p:nvGrpSpPr>
        <p:grpSpPr>
          <a:xfrm>
            <a:off x="1962627" y="1503584"/>
            <a:ext cx="368551" cy="368551"/>
            <a:chOff x="2594325" y="1627175"/>
            <a:chExt cx="440850" cy="440850"/>
          </a:xfrm>
        </p:grpSpPr>
        <p:sp>
          <p:nvSpPr>
            <p:cNvPr id="4751" name="Google Shape;4751;p77"/>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2" name="Google Shape;4752;p77"/>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3" name="Google Shape;4753;p77"/>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54" name="Google Shape;4754;p77"/>
          <p:cNvSpPr/>
          <p:nvPr/>
        </p:nvSpPr>
        <p:spPr>
          <a:xfrm>
            <a:off x="2542582" y="1519981"/>
            <a:ext cx="335905" cy="335884"/>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755" name="Google Shape;4755;p77"/>
          <p:cNvGrpSpPr/>
          <p:nvPr/>
        </p:nvGrpSpPr>
        <p:grpSpPr>
          <a:xfrm>
            <a:off x="3124395" y="1476017"/>
            <a:ext cx="299121" cy="423685"/>
            <a:chOff x="3984000" y="1594200"/>
            <a:chExt cx="357800" cy="506800"/>
          </a:xfrm>
        </p:grpSpPr>
        <p:sp>
          <p:nvSpPr>
            <p:cNvPr id="4756" name="Google Shape;4756;p77"/>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7" name="Google Shape;4757;p77"/>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58" name="Google Shape;4758;p77"/>
          <p:cNvGrpSpPr/>
          <p:nvPr/>
        </p:nvGrpSpPr>
        <p:grpSpPr>
          <a:xfrm>
            <a:off x="3640437" y="1566869"/>
            <a:ext cx="394090" cy="241980"/>
            <a:chOff x="4601275" y="1702875"/>
            <a:chExt cx="471400" cy="289450"/>
          </a:xfrm>
        </p:grpSpPr>
        <p:sp>
          <p:nvSpPr>
            <p:cNvPr id="4759" name="Google Shape;4759;p77"/>
            <p:cNvSpPr/>
            <p:nvPr/>
          </p:nvSpPr>
          <p:spPr>
            <a:xfrm>
              <a:off x="4816200" y="1702875"/>
              <a:ext cx="41550" cy="41550"/>
            </a:xfrm>
            <a:custGeom>
              <a:avLst/>
              <a:gdLst/>
              <a:ahLst/>
              <a:cxnLst/>
              <a:rect l="l" t="t" r="r" b="b"/>
              <a:pathLst>
                <a:path w="1662" h="1662" extrusionOk="0">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0" name="Google Shape;4760;p77"/>
            <p:cNvSpPr/>
            <p:nvPr/>
          </p:nvSpPr>
          <p:spPr>
            <a:xfrm>
              <a:off x="5031125" y="1757225"/>
              <a:ext cx="41550" cy="41550"/>
            </a:xfrm>
            <a:custGeom>
              <a:avLst/>
              <a:gdLst/>
              <a:ahLst/>
              <a:cxnLst/>
              <a:rect l="l" t="t" r="r" b="b"/>
              <a:pathLst>
                <a:path w="1662" h="1662" extrusionOk="0">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1" name="Google Shape;4761;p77"/>
            <p:cNvSpPr/>
            <p:nvPr/>
          </p:nvSpPr>
          <p:spPr>
            <a:xfrm>
              <a:off x="4634875" y="1756000"/>
              <a:ext cx="404225" cy="178325"/>
            </a:xfrm>
            <a:custGeom>
              <a:avLst/>
              <a:gdLst/>
              <a:ahLst/>
              <a:cxnLst/>
              <a:rect l="l" t="t" r="r" b="b"/>
              <a:pathLst>
                <a:path w="16169" h="7133" extrusionOk="0">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2" name="Google Shape;4762;p77"/>
            <p:cNvSpPr/>
            <p:nvPr/>
          </p:nvSpPr>
          <p:spPr>
            <a:xfrm>
              <a:off x="4601275" y="1757225"/>
              <a:ext cx="41550" cy="41550"/>
            </a:xfrm>
            <a:custGeom>
              <a:avLst/>
              <a:gdLst/>
              <a:ahLst/>
              <a:cxnLst/>
              <a:rect l="l" t="t" r="r" b="b"/>
              <a:pathLst>
                <a:path w="1662" h="1662" extrusionOk="0">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3" name="Google Shape;4763;p77"/>
            <p:cNvSpPr/>
            <p:nvPr/>
          </p:nvSpPr>
          <p:spPr>
            <a:xfrm>
              <a:off x="4673325" y="1947725"/>
              <a:ext cx="327300" cy="44600"/>
            </a:xfrm>
            <a:custGeom>
              <a:avLst/>
              <a:gdLst/>
              <a:ahLst/>
              <a:cxnLst/>
              <a:rect l="l" t="t" r="r" b="b"/>
              <a:pathLst>
                <a:path w="13092" h="1784" extrusionOk="0">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64" name="Google Shape;4764;p77"/>
          <p:cNvGrpSpPr/>
          <p:nvPr/>
        </p:nvGrpSpPr>
        <p:grpSpPr>
          <a:xfrm>
            <a:off x="4222857" y="1507659"/>
            <a:ext cx="356303" cy="360400"/>
            <a:chOff x="5297950" y="1632050"/>
            <a:chExt cx="426200" cy="431100"/>
          </a:xfrm>
        </p:grpSpPr>
        <p:sp>
          <p:nvSpPr>
            <p:cNvPr id="4765" name="Google Shape;4765;p77"/>
            <p:cNvSpPr/>
            <p:nvPr/>
          </p:nvSpPr>
          <p:spPr>
            <a:xfrm>
              <a:off x="5404800" y="1936125"/>
              <a:ext cx="212500" cy="127025"/>
            </a:xfrm>
            <a:custGeom>
              <a:avLst/>
              <a:gdLst/>
              <a:ahLst/>
              <a:cxnLst/>
              <a:rect l="l" t="t" r="r" b="b"/>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6" name="Google Shape;4766;p77"/>
            <p:cNvSpPr/>
            <p:nvPr/>
          </p:nvSpPr>
          <p:spPr>
            <a:xfrm>
              <a:off x="5297950" y="1632050"/>
              <a:ext cx="426200" cy="294950"/>
            </a:xfrm>
            <a:custGeom>
              <a:avLst/>
              <a:gdLst/>
              <a:ahLst/>
              <a:cxnLst/>
              <a:rect l="l" t="t" r="r" b="b"/>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67" name="Google Shape;4767;p77"/>
          <p:cNvGrpSpPr/>
          <p:nvPr/>
        </p:nvGrpSpPr>
        <p:grpSpPr>
          <a:xfrm>
            <a:off x="4785360" y="1496958"/>
            <a:ext cx="358351" cy="381822"/>
            <a:chOff x="5970800" y="1619250"/>
            <a:chExt cx="428650" cy="456725"/>
          </a:xfrm>
        </p:grpSpPr>
        <p:sp>
          <p:nvSpPr>
            <p:cNvPr id="4768" name="Google Shape;4768;p77"/>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9" name="Google Shape;4769;p77"/>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0" name="Google Shape;4770;p77"/>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1" name="Google Shape;4771;p77"/>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2" name="Google Shape;4772;p77"/>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73" name="Google Shape;4773;p77"/>
          <p:cNvGrpSpPr/>
          <p:nvPr/>
        </p:nvGrpSpPr>
        <p:grpSpPr>
          <a:xfrm>
            <a:off x="5332564" y="1492360"/>
            <a:ext cx="401719" cy="366502"/>
            <a:chOff x="6625350" y="1613750"/>
            <a:chExt cx="480525" cy="438400"/>
          </a:xfrm>
        </p:grpSpPr>
        <p:sp>
          <p:nvSpPr>
            <p:cNvPr id="4774" name="Google Shape;4774;p77"/>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5" name="Google Shape;4775;p77"/>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6" name="Google Shape;4776;p77"/>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7" name="Google Shape;4777;p77"/>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8" name="Google Shape;4778;p77"/>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79" name="Google Shape;4779;p77"/>
          <p:cNvGrpSpPr/>
          <p:nvPr/>
        </p:nvGrpSpPr>
        <p:grpSpPr>
          <a:xfrm>
            <a:off x="304713" y="2088554"/>
            <a:ext cx="303217" cy="325685"/>
            <a:chOff x="611175" y="2326900"/>
            <a:chExt cx="362700" cy="389575"/>
          </a:xfrm>
        </p:grpSpPr>
        <p:sp>
          <p:nvSpPr>
            <p:cNvPr id="4780" name="Google Shape;4780;p77"/>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1" name="Google Shape;4781;p77"/>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2" name="Google Shape;4782;p77"/>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3" name="Google Shape;4783;p77"/>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84" name="Google Shape;4784;p77"/>
          <p:cNvSpPr/>
          <p:nvPr/>
        </p:nvSpPr>
        <p:spPr>
          <a:xfrm>
            <a:off x="860109"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5" name="Google Shape;4785;p77"/>
          <p:cNvSpPr/>
          <p:nvPr/>
        </p:nvSpPr>
        <p:spPr>
          <a:xfrm>
            <a:off x="1423657"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6" name="Google Shape;4786;p77"/>
          <p:cNvSpPr/>
          <p:nvPr/>
        </p:nvSpPr>
        <p:spPr>
          <a:xfrm>
            <a:off x="1987206"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787" name="Google Shape;4787;p77"/>
          <p:cNvGrpSpPr/>
          <p:nvPr/>
        </p:nvGrpSpPr>
        <p:grpSpPr>
          <a:xfrm>
            <a:off x="2625178" y="2036492"/>
            <a:ext cx="170502" cy="425733"/>
            <a:chOff x="3386850" y="2264625"/>
            <a:chExt cx="203950" cy="509250"/>
          </a:xfrm>
        </p:grpSpPr>
        <p:sp>
          <p:nvSpPr>
            <p:cNvPr id="4788" name="Google Shape;4788;p77"/>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9" name="Google Shape;4789;p77"/>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90" name="Google Shape;4790;p77"/>
          <p:cNvGrpSpPr/>
          <p:nvPr/>
        </p:nvGrpSpPr>
        <p:grpSpPr>
          <a:xfrm>
            <a:off x="3767551" y="2090602"/>
            <a:ext cx="139863" cy="317513"/>
            <a:chOff x="4753325" y="2329350"/>
            <a:chExt cx="167300" cy="379800"/>
          </a:xfrm>
        </p:grpSpPr>
        <p:sp>
          <p:nvSpPr>
            <p:cNvPr id="4791" name="Google Shape;4791;p77"/>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2" name="Google Shape;4792;p77"/>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93" name="Google Shape;4793;p77"/>
          <p:cNvGrpSpPr/>
          <p:nvPr/>
        </p:nvGrpSpPr>
        <p:grpSpPr>
          <a:xfrm>
            <a:off x="3201453" y="2038519"/>
            <a:ext cx="145004" cy="421657"/>
            <a:chOff x="4076175" y="2267050"/>
            <a:chExt cx="173450" cy="504375"/>
          </a:xfrm>
        </p:grpSpPr>
        <p:sp>
          <p:nvSpPr>
            <p:cNvPr id="4794" name="Google Shape;4794;p77"/>
            <p:cNvSpPr/>
            <p:nvPr/>
          </p:nvSpPr>
          <p:spPr>
            <a:xfrm>
              <a:off x="4122600" y="2267050"/>
              <a:ext cx="80600" cy="91625"/>
            </a:xfrm>
            <a:custGeom>
              <a:avLst/>
              <a:gdLst/>
              <a:ahLst/>
              <a:cxnLst/>
              <a:rect l="l" t="t" r="r" b="b"/>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5" name="Google Shape;4795;p77"/>
            <p:cNvSpPr/>
            <p:nvPr/>
          </p:nvSpPr>
          <p:spPr>
            <a:xfrm>
              <a:off x="4076175" y="2370250"/>
              <a:ext cx="173450" cy="401175"/>
            </a:xfrm>
            <a:custGeom>
              <a:avLst/>
              <a:gdLst/>
              <a:ahLst/>
              <a:cxnLst/>
              <a:rect l="l" t="t" r="r" b="b"/>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96" name="Google Shape;4796;p77"/>
          <p:cNvSpPr/>
          <p:nvPr/>
        </p:nvSpPr>
        <p:spPr>
          <a:xfrm>
            <a:off x="4241399" y="2083007"/>
            <a:ext cx="319561" cy="336908"/>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797" name="Google Shape;4797;p77"/>
          <p:cNvGrpSpPr/>
          <p:nvPr/>
        </p:nvGrpSpPr>
        <p:grpSpPr>
          <a:xfrm>
            <a:off x="4788934" y="2089055"/>
            <a:ext cx="351204" cy="324661"/>
            <a:chOff x="5975075" y="2327500"/>
            <a:chExt cx="420100" cy="388350"/>
          </a:xfrm>
        </p:grpSpPr>
        <p:sp>
          <p:nvSpPr>
            <p:cNvPr id="4798" name="Google Shape;4798;p77"/>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9" name="Google Shape;4799;p77"/>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00" name="Google Shape;4800;p77"/>
          <p:cNvGrpSpPr/>
          <p:nvPr/>
        </p:nvGrpSpPr>
        <p:grpSpPr>
          <a:xfrm>
            <a:off x="5420344" y="2079358"/>
            <a:ext cx="215437" cy="351204"/>
            <a:chOff x="6730350" y="2315900"/>
            <a:chExt cx="257700" cy="420100"/>
          </a:xfrm>
        </p:grpSpPr>
        <p:sp>
          <p:nvSpPr>
            <p:cNvPr id="4801" name="Google Shape;4801;p77"/>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2" name="Google Shape;4802;p77"/>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3" name="Google Shape;4803;p77"/>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4" name="Google Shape;4804;p77"/>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5" name="Google Shape;4805;p77"/>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06" name="Google Shape;4806;p77"/>
          <p:cNvGrpSpPr/>
          <p:nvPr/>
        </p:nvGrpSpPr>
        <p:grpSpPr>
          <a:xfrm>
            <a:off x="401689" y="2615840"/>
            <a:ext cx="109265" cy="398166"/>
            <a:chOff x="727175" y="2957625"/>
            <a:chExt cx="130700" cy="476275"/>
          </a:xfrm>
        </p:grpSpPr>
        <p:sp>
          <p:nvSpPr>
            <p:cNvPr id="4807" name="Google Shape;4807;p77"/>
            <p:cNvSpPr/>
            <p:nvPr/>
          </p:nvSpPr>
          <p:spPr>
            <a:xfrm>
              <a:off x="727175" y="2957625"/>
              <a:ext cx="130700" cy="476275"/>
            </a:xfrm>
            <a:custGeom>
              <a:avLst/>
              <a:gdLst/>
              <a:ahLst/>
              <a:cxnLst/>
              <a:rect l="l" t="t" r="r" b="b"/>
              <a:pathLst>
                <a:path w="5228" h="19051" extrusionOk="0">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8" name="Google Shape;4808;p77"/>
            <p:cNvSpPr/>
            <p:nvPr/>
          </p:nvSpPr>
          <p:spPr>
            <a:xfrm>
              <a:off x="751600" y="3090125"/>
              <a:ext cx="81850" cy="319350"/>
            </a:xfrm>
            <a:custGeom>
              <a:avLst/>
              <a:gdLst/>
              <a:ahLst/>
              <a:cxnLst/>
              <a:rect l="l" t="t" r="r" b="b"/>
              <a:pathLst>
                <a:path w="3274" h="12774" extrusionOk="0">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809" name="Google Shape;4809;p77"/>
          <p:cNvSpPr/>
          <p:nvPr/>
        </p:nvSpPr>
        <p:spPr>
          <a:xfrm>
            <a:off x="1416008" y="2600114"/>
            <a:ext cx="334860" cy="429808"/>
          </a:xfrm>
          <a:custGeom>
            <a:avLst/>
            <a:gdLst/>
            <a:ahLst/>
            <a:cxnLst/>
            <a:rect l="l" t="t" r="r" b="b"/>
            <a:pathLst>
              <a:path w="16022" h="20565" extrusionOk="0">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0" name="Google Shape;4810;p77"/>
          <p:cNvSpPr/>
          <p:nvPr/>
        </p:nvSpPr>
        <p:spPr>
          <a:xfrm>
            <a:off x="895849" y="2600114"/>
            <a:ext cx="248083" cy="429808"/>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811" name="Google Shape;4811;p77"/>
          <p:cNvGrpSpPr/>
          <p:nvPr/>
        </p:nvGrpSpPr>
        <p:grpSpPr>
          <a:xfrm>
            <a:off x="1953431" y="2628589"/>
            <a:ext cx="386943" cy="372647"/>
            <a:chOff x="2583325" y="2972875"/>
            <a:chExt cx="462850" cy="445750"/>
          </a:xfrm>
        </p:grpSpPr>
        <p:sp>
          <p:nvSpPr>
            <p:cNvPr id="4812" name="Google Shape;4812;p77"/>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3" name="Google Shape;4813;p77"/>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14" name="Google Shape;4814;p77"/>
          <p:cNvGrpSpPr/>
          <p:nvPr/>
        </p:nvGrpSpPr>
        <p:grpSpPr>
          <a:xfrm>
            <a:off x="2503686" y="2684246"/>
            <a:ext cx="413486" cy="261354"/>
            <a:chOff x="3241525" y="3039450"/>
            <a:chExt cx="494600" cy="312625"/>
          </a:xfrm>
        </p:grpSpPr>
        <p:sp>
          <p:nvSpPr>
            <p:cNvPr id="4815" name="Google Shape;4815;p77"/>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6" name="Google Shape;4816;p77"/>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817" name="Google Shape;4817;p77"/>
          <p:cNvSpPr/>
          <p:nvPr/>
        </p:nvSpPr>
        <p:spPr>
          <a:xfrm>
            <a:off x="3659980" y="2637380"/>
            <a:ext cx="355300" cy="355279"/>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818" name="Google Shape;4818;p77"/>
          <p:cNvGrpSpPr/>
          <p:nvPr/>
        </p:nvGrpSpPr>
        <p:grpSpPr>
          <a:xfrm>
            <a:off x="4187118" y="2656679"/>
            <a:ext cx="427781" cy="316489"/>
            <a:chOff x="5255200" y="3006475"/>
            <a:chExt cx="511700" cy="378575"/>
          </a:xfrm>
        </p:grpSpPr>
        <p:sp>
          <p:nvSpPr>
            <p:cNvPr id="4819" name="Google Shape;4819;p77"/>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0" name="Google Shape;4820;p77"/>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21" name="Google Shape;4821;p77"/>
          <p:cNvGrpSpPr/>
          <p:nvPr/>
        </p:nvGrpSpPr>
        <p:grpSpPr>
          <a:xfrm>
            <a:off x="3100904" y="2638307"/>
            <a:ext cx="346104" cy="353231"/>
            <a:chOff x="3955900" y="2984500"/>
            <a:chExt cx="414000" cy="422525"/>
          </a:xfrm>
        </p:grpSpPr>
        <p:sp>
          <p:nvSpPr>
            <p:cNvPr id="4822" name="Google Shape;4822;p77"/>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3" name="Google Shape;4823;p77"/>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4" name="Google Shape;4824;p77"/>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825" name="Google Shape;4825;p77"/>
          <p:cNvSpPr/>
          <p:nvPr/>
        </p:nvSpPr>
        <p:spPr>
          <a:xfrm>
            <a:off x="264917" y="3226449"/>
            <a:ext cx="386922" cy="304241"/>
          </a:xfrm>
          <a:custGeom>
            <a:avLst/>
            <a:gdLst/>
            <a:ahLst/>
            <a:cxnLst/>
            <a:rect l="l" t="t" r="r" b="b"/>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6" name="Google Shape;4826;p77"/>
          <p:cNvSpPr/>
          <p:nvPr/>
        </p:nvSpPr>
        <p:spPr>
          <a:xfrm>
            <a:off x="4829965" y="2621036"/>
            <a:ext cx="269526" cy="387967"/>
          </a:xfrm>
          <a:custGeom>
            <a:avLst/>
            <a:gdLst/>
            <a:ahLst/>
            <a:cxnLst/>
            <a:rect l="l" t="t" r="r" b="b"/>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827" name="Google Shape;4827;p77"/>
          <p:cNvGrpSpPr/>
          <p:nvPr/>
        </p:nvGrpSpPr>
        <p:grpSpPr>
          <a:xfrm>
            <a:off x="5395849" y="2633187"/>
            <a:ext cx="264427" cy="375719"/>
            <a:chOff x="6701050" y="2978375"/>
            <a:chExt cx="316300" cy="449425"/>
          </a:xfrm>
        </p:grpSpPr>
        <p:sp>
          <p:nvSpPr>
            <p:cNvPr id="4828" name="Google Shape;4828;p77"/>
            <p:cNvSpPr/>
            <p:nvPr/>
          </p:nvSpPr>
          <p:spPr>
            <a:xfrm>
              <a:off x="6701050" y="2978375"/>
              <a:ext cx="316300" cy="78175"/>
            </a:xfrm>
            <a:custGeom>
              <a:avLst/>
              <a:gdLst/>
              <a:ahLst/>
              <a:cxnLst/>
              <a:rect l="l" t="t" r="r" b="b"/>
              <a:pathLst>
                <a:path w="12652" h="3127" extrusionOk="0">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9" name="Google Shape;4829;p77"/>
            <p:cNvSpPr/>
            <p:nvPr/>
          </p:nvSpPr>
          <p:spPr>
            <a:xfrm>
              <a:off x="6713875" y="3068750"/>
              <a:ext cx="290650" cy="359050"/>
            </a:xfrm>
            <a:custGeom>
              <a:avLst/>
              <a:gdLst/>
              <a:ahLst/>
              <a:cxnLst/>
              <a:rect l="l" t="t" r="r" b="b"/>
              <a:pathLst>
                <a:path w="11626" h="14362" extrusionOk="0">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30" name="Google Shape;4830;p77"/>
          <p:cNvGrpSpPr/>
          <p:nvPr/>
        </p:nvGrpSpPr>
        <p:grpSpPr>
          <a:xfrm>
            <a:off x="831477" y="3251848"/>
            <a:ext cx="376743" cy="253203"/>
            <a:chOff x="1241275" y="3718400"/>
            <a:chExt cx="450650" cy="302875"/>
          </a:xfrm>
        </p:grpSpPr>
        <p:sp>
          <p:nvSpPr>
            <p:cNvPr id="4831" name="Google Shape;4831;p77"/>
            <p:cNvSpPr/>
            <p:nvPr/>
          </p:nvSpPr>
          <p:spPr>
            <a:xfrm>
              <a:off x="1241275" y="3718400"/>
              <a:ext cx="450650" cy="302875"/>
            </a:xfrm>
            <a:custGeom>
              <a:avLst/>
              <a:gdLst/>
              <a:ahLst/>
              <a:cxnLst/>
              <a:rect l="l" t="t" r="r" b="b"/>
              <a:pathLst>
                <a:path w="18026" h="12115" extrusionOk="0">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2" name="Google Shape;4832;p77"/>
            <p:cNvSpPr/>
            <p:nvPr/>
          </p:nvSpPr>
          <p:spPr>
            <a:xfrm>
              <a:off x="1293175" y="3895475"/>
              <a:ext cx="174050" cy="12225"/>
            </a:xfrm>
            <a:custGeom>
              <a:avLst/>
              <a:gdLst/>
              <a:ahLst/>
              <a:cxnLst/>
              <a:rect l="l" t="t" r="r" b="b"/>
              <a:pathLst>
                <a:path w="6962" h="489" extrusionOk="0">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3" name="Google Shape;4833;p77"/>
            <p:cNvSpPr/>
            <p:nvPr/>
          </p:nvSpPr>
          <p:spPr>
            <a:xfrm>
              <a:off x="1293175" y="3935775"/>
              <a:ext cx="122750" cy="12225"/>
            </a:xfrm>
            <a:custGeom>
              <a:avLst/>
              <a:gdLst/>
              <a:ahLst/>
              <a:cxnLst/>
              <a:rect l="l" t="t" r="r" b="b"/>
              <a:pathLst>
                <a:path w="4910" h="489" extrusionOk="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4" name="Google Shape;4834;p77"/>
            <p:cNvSpPr/>
            <p:nvPr/>
          </p:nvSpPr>
          <p:spPr>
            <a:xfrm>
              <a:off x="1570375" y="3901575"/>
              <a:ext cx="62300" cy="40325"/>
            </a:xfrm>
            <a:custGeom>
              <a:avLst/>
              <a:gdLst/>
              <a:ahLst/>
              <a:cxnLst/>
              <a:rect l="l" t="t" r="r" b="b"/>
              <a:pathLst>
                <a:path w="2492" h="1613" extrusionOk="0">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35" name="Google Shape;4835;p77"/>
          <p:cNvGrpSpPr/>
          <p:nvPr/>
        </p:nvGrpSpPr>
        <p:grpSpPr>
          <a:xfrm>
            <a:off x="1400124" y="3232453"/>
            <a:ext cx="366502" cy="292495"/>
            <a:chOff x="1921475" y="3695200"/>
            <a:chExt cx="438400" cy="349875"/>
          </a:xfrm>
        </p:grpSpPr>
        <p:sp>
          <p:nvSpPr>
            <p:cNvPr id="4836" name="Google Shape;4836;p77"/>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7" name="Google Shape;4837;p77"/>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8" name="Google Shape;4838;p77"/>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39" name="Google Shape;4839;p77"/>
          <p:cNvGrpSpPr/>
          <p:nvPr/>
        </p:nvGrpSpPr>
        <p:grpSpPr>
          <a:xfrm>
            <a:off x="1967225" y="3227855"/>
            <a:ext cx="359355" cy="301190"/>
            <a:chOff x="2599825" y="3689700"/>
            <a:chExt cx="429850" cy="360275"/>
          </a:xfrm>
        </p:grpSpPr>
        <p:sp>
          <p:nvSpPr>
            <p:cNvPr id="4840" name="Google Shape;4840;p77"/>
            <p:cNvSpPr/>
            <p:nvPr/>
          </p:nvSpPr>
          <p:spPr>
            <a:xfrm>
              <a:off x="2599825" y="3689700"/>
              <a:ext cx="429850" cy="169150"/>
            </a:xfrm>
            <a:custGeom>
              <a:avLst/>
              <a:gdLst/>
              <a:ahLst/>
              <a:cxnLst/>
              <a:rect l="l" t="t" r="r" b="b"/>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1" name="Google Shape;4841;p77"/>
            <p:cNvSpPr/>
            <p:nvPr/>
          </p:nvSpPr>
          <p:spPr>
            <a:xfrm>
              <a:off x="2599825" y="3861275"/>
              <a:ext cx="429850" cy="188700"/>
            </a:xfrm>
            <a:custGeom>
              <a:avLst/>
              <a:gdLst/>
              <a:ahLst/>
              <a:cxnLst/>
              <a:rect l="l" t="t" r="r" b="b"/>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42" name="Google Shape;4842;p77"/>
          <p:cNvGrpSpPr/>
          <p:nvPr/>
        </p:nvGrpSpPr>
        <p:grpSpPr>
          <a:xfrm>
            <a:off x="2548099" y="3196714"/>
            <a:ext cx="324661" cy="338956"/>
            <a:chOff x="3294650" y="3652450"/>
            <a:chExt cx="388350" cy="405450"/>
          </a:xfrm>
        </p:grpSpPr>
        <p:sp>
          <p:nvSpPr>
            <p:cNvPr id="4843" name="Google Shape;4843;p77"/>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4" name="Google Shape;4844;p77"/>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5" name="Google Shape;4845;p77"/>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46" name="Google Shape;4846;p77"/>
          <p:cNvGrpSpPr/>
          <p:nvPr/>
        </p:nvGrpSpPr>
        <p:grpSpPr>
          <a:xfrm>
            <a:off x="3084581" y="3239600"/>
            <a:ext cx="378750" cy="277698"/>
            <a:chOff x="3936375" y="3703750"/>
            <a:chExt cx="453050" cy="332175"/>
          </a:xfrm>
        </p:grpSpPr>
        <p:sp>
          <p:nvSpPr>
            <p:cNvPr id="4847" name="Google Shape;4847;p77"/>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8" name="Google Shape;4848;p77"/>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9" name="Google Shape;4849;p77"/>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0" name="Google Shape;4850;p77"/>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1" name="Google Shape;4851;p77"/>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52" name="Google Shape;4852;p77"/>
          <p:cNvGrpSpPr/>
          <p:nvPr/>
        </p:nvGrpSpPr>
        <p:grpSpPr>
          <a:xfrm>
            <a:off x="3648107" y="3239600"/>
            <a:ext cx="378750" cy="277698"/>
            <a:chOff x="4610450" y="3703750"/>
            <a:chExt cx="453050" cy="332175"/>
          </a:xfrm>
        </p:grpSpPr>
        <p:sp>
          <p:nvSpPr>
            <p:cNvPr id="4853" name="Google Shape;4853;p77"/>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4" name="Google Shape;4854;p77"/>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55" name="Google Shape;4855;p77"/>
          <p:cNvGrpSpPr/>
          <p:nvPr/>
        </p:nvGrpSpPr>
        <p:grpSpPr>
          <a:xfrm>
            <a:off x="4224906" y="3211532"/>
            <a:ext cx="352207" cy="333836"/>
            <a:chOff x="5300400" y="3670175"/>
            <a:chExt cx="421300" cy="399325"/>
          </a:xfrm>
        </p:grpSpPr>
        <p:sp>
          <p:nvSpPr>
            <p:cNvPr id="4856" name="Google Shape;4856;p77"/>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7" name="Google Shape;4857;p77"/>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8" name="Google Shape;4858;p77"/>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9" name="Google Shape;4859;p77"/>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0" name="Google Shape;4860;p77"/>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861" name="Google Shape;4861;p77"/>
          <p:cNvSpPr/>
          <p:nvPr/>
        </p:nvSpPr>
        <p:spPr>
          <a:xfrm>
            <a:off x="4768705" y="3182557"/>
            <a:ext cx="392042" cy="392021"/>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862" name="Google Shape;4862;p77"/>
          <p:cNvGrpSpPr/>
          <p:nvPr/>
        </p:nvGrpSpPr>
        <p:grpSpPr>
          <a:xfrm>
            <a:off x="5357059" y="3207435"/>
            <a:ext cx="342008" cy="342028"/>
            <a:chOff x="6654650" y="3665275"/>
            <a:chExt cx="409100" cy="409125"/>
          </a:xfrm>
        </p:grpSpPr>
        <p:sp>
          <p:nvSpPr>
            <p:cNvPr id="4863" name="Google Shape;4863;p77"/>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4" name="Google Shape;4864;p77"/>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65" name="Google Shape;4865;p77"/>
          <p:cNvGrpSpPr/>
          <p:nvPr/>
        </p:nvGrpSpPr>
        <p:grpSpPr>
          <a:xfrm>
            <a:off x="271023" y="3756666"/>
            <a:ext cx="370599" cy="370620"/>
            <a:chOff x="570875" y="4322250"/>
            <a:chExt cx="443300" cy="443325"/>
          </a:xfrm>
        </p:grpSpPr>
        <p:sp>
          <p:nvSpPr>
            <p:cNvPr id="4866" name="Google Shape;4866;p77"/>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7" name="Google Shape;4867;p77"/>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8" name="Google Shape;4868;p77"/>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9" name="Google Shape;4869;p77"/>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870" name="Google Shape;4870;p77"/>
          <p:cNvSpPr/>
          <p:nvPr/>
        </p:nvSpPr>
        <p:spPr>
          <a:xfrm>
            <a:off x="819269" y="3828789"/>
            <a:ext cx="401238" cy="22666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871" name="Google Shape;4871;p77"/>
          <p:cNvGrpSpPr/>
          <p:nvPr/>
        </p:nvGrpSpPr>
        <p:grpSpPr>
          <a:xfrm>
            <a:off x="1448612" y="3729120"/>
            <a:ext cx="269526" cy="425712"/>
            <a:chOff x="1979475" y="4289300"/>
            <a:chExt cx="322400" cy="509225"/>
          </a:xfrm>
        </p:grpSpPr>
        <p:sp>
          <p:nvSpPr>
            <p:cNvPr id="4872" name="Google Shape;4872;p77"/>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3" name="Google Shape;4873;p77"/>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4" name="Google Shape;4874;p77"/>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75" name="Google Shape;4875;p77"/>
          <p:cNvGrpSpPr/>
          <p:nvPr/>
        </p:nvGrpSpPr>
        <p:grpSpPr>
          <a:xfrm>
            <a:off x="1988146" y="3734721"/>
            <a:ext cx="318014" cy="414510"/>
            <a:chOff x="2624850" y="4296000"/>
            <a:chExt cx="380400" cy="495825"/>
          </a:xfrm>
        </p:grpSpPr>
        <p:sp>
          <p:nvSpPr>
            <p:cNvPr id="4876" name="Google Shape;4876;p77"/>
            <p:cNvSpPr/>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7" name="Google Shape;4877;p77"/>
            <p:cNvSpPr/>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8" name="Google Shape;4878;p77"/>
            <p:cNvSpPr/>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879" name="Google Shape;4879;p77"/>
          <p:cNvSpPr/>
          <p:nvPr/>
        </p:nvSpPr>
        <p:spPr>
          <a:xfrm>
            <a:off x="3104103" y="3772127"/>
            <a:ext cx="339959" cy="33998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0" name="Google Shape;4880;p77"/>
          <p:cNvSpPr/>
          <p:nvPr/>
        </p:nvSpPr>
        <p:spPr>
          <a:xfrm>
            <a:off x="2540554" y="3793571"/>
            <a:ext cx="339959" cy="297093"/>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1" name="Google Shape;4881;p77"/>
          <p:cNvSpPr/>
          <p:nvPr/>
        </p:nvSpPr>
        <p:spPr>
          <a:xfrm>
            <a:off x="3666104" y="3770601"/>
            <a:ext cx="343053" cy="343032"/>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882" name="Google Shape;4882;p77"/>
          <p:cNvGrpSpPr/>
          <p:nvPr/>
        </p:nvGrpSpPr>
        <p:grpSpPr>
          <a:xfrm>
            <a:off x="4204486" y="3775560"/>
            <a:ext cx="393045" cy="332833"/>
            <a:chOff x="5275975" y="4344850"/>
            <a:chExt cx="470150" cy="398125"/>
          </a:xfrm>
        </p:grpSpPr>
        <p:sp>
          <p:nvSpPr>
            <p:cNvPr id="4883" name="Google Shape;4883;p77"/>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4" name="Google Shape;4884;p77"/>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5" name="Google Shape;4885;p77"/>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886" name="Google Shape;4886;p77"/>
          <p:cNvSpPr/>
          <p:nvPr/>
        </p:nvSpPr>
        <p:spPr>
          <a:xfrm>
            <a:off x="4788101" y="3765502"/>
            <a:ext cx="353252" cy="353231"/>
          </a:xfrm>
          <a:custGeom>
            <a:avLst/>
            <a:gdLst/>
            <a:ahLst/>
            <a:cxnLst/>
            <a:rect l="l" t="t" r="r" b="b"/>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887" name="Google Shape;4887;p77"/>
          <p:cNvGrpSpPr/>
          <p:nvPr/>
        </p:nvGrpSpPr>
        <p:grpSpPr>
          <a:xfrm>
            <a:off x="5346838" y="3748515"/>
            <a:ext cx="362448" cy="386922"/>
            <a:chOff x="6642425" y="4312500"/>
            <a:chExt cx="433550" cy="462825"/>
          </a:xfrm>
        </p:grpSpPr>
        <p:sp>
          <p:nvSpPr>
            <p:cNvPr id="4888" name="Google Shape;4888;p77"/>
            <p:cNvSpPr/>
            <p:nvPr/>
          </p:nvSpPr>
          <p:spPr>
            <a:xfrm>
              <a:off x="6642425" y="4687375"/>
              <a:ext cx="433550" cy="39125"/>
            </a:xfrm>
            <a:custGeom>
              <a:avLst/>
              <a:gdLst/>
              <a:ahLst/>
              <a:cxnLst/>
              <a:rect l="l" t="t" r="r" b="b"/>
              <a:pathLst>
                <a:path w="17342" h="1565" extrusionOk="0">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9" name="Google Shape;4889;p77"/>
            <p:cNvSpPr/>
            <p:nvPr/>
          </p:nvSpPr>
          <p:spPr>
            <a:xfrm>
              <a:off x="6642425" y="4736225"/>
              <a:ext cx="433550" cy="39100"/>
            </a:xfrm>
            <a:custGeom>
              <a:avLst/>
              <a:gdLst/>
              <a:ahLst/>
              <a:cxnLst/>
              <a:rect l="l" t="t" r="r" b="b"/>
              <a:pathLst>
                <a:path w="17342" h="1564" extrusionOk="0">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0" name="Google Shape;4890;p77"/>
            <p:cNvSpPr/>
            <p:nvPr/>
          </p:nvSpPr>
          <p:spPr>
            <a:xfrm>
              <a:off x="6684575" y="4312500"/>
              <a:ext cx="349875" cy="377350"/>
            </a:xfrm>
            <a:custGeom>
              <a:avLst/>
              <a:gdLst/>
              <a:ahLst/>
              <a:cxnLst/>
              <a:rect l="l" t="t" r="r" b="b"/>
              <a:pathLst>
                <a:path w="13995" h="15094" extrusionOk="0">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891" name="Google Shape;4891;p77"/>
          <p:cNvSpPr/>
          <p:nvPr/>
        </p:nvSpPr>
        <p:spPr>
          <a:xfrm>
            <a:off x="223575" y="4368343"/>
            <a:ext cx="465527" cy="274647"/>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892" name="Google Shape;4892;p77"/>
          <p:cNvGrpSpPr/>
          <p:nvPr/>
        </p:nvGrpSpPr>
        <p:grpSpPr>
          <a:xfrm>
            <a:off x="834027" y="4322764"/>
            <a:ext cx="371623" cy="365499"/>
            <a:chOff x="1244325" y="4999400"/>
            <a:chExt cx="444525" cy="437200"/>
          </a:xfrm>
        </p:grpSpPr>
        <p:sp>
          <p:nvSpPr>
            <p:cNvPr id="4893" name="Google Shape;4893;p77"/>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4" name="Google Shape;4894;p77"/>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5" name="Google Shape;4895;p77"/>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6" name="Google Shape;4896;p77"/>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7" name="Google Shape;4897;p77"/>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98" name="Google Shape;4898;p77"/>
          <p:cNvGrpSpPr/>
          <p:nvPr/>
        </p:nvGrpSpPr>
        <p:grpSpPr>
          <a:xfrm>
            <a:off x="1430743" y="4311018"/>
            <a:ext cx="305265" cy="388970"/>
            <a:chOff x="1958100" y="4985350"/>
            <a:chExt cx="365150" cy="465275"/>
          </a:xfrm>
        </p:grpSpPr>
        <p:sp>
          <p:nvSpPr>
            <p:cNvPr id="4899" name="Google Shape;4899;p77"/>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0" name="Google Shape;4900;p77"/>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1" name="Google Shape;4901;p77"/>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02" name="Google Shape;4902;p77"/>
          <p:cNvGrpSpPr/>
          <p:nvPr/>
        </p:nvGrpSpPr>
        <p:grpSpPr>
          <a:xfrm>
            <a:off x="1971802" y="4325815"/>
            <a:ext cx="350200" cy="359877"/>
            <a:chOff x="2605300" y="5003050"/>
            <a:chExt cx="418900" cy="430475"/>
          </a:xfrm>
        </p:grpSpPr>
        <p:sp>
          <p:nvSpPr>
            <p:cNvPr id="4903" name="Google Shape;4903;p77"/>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4" name="Google Shape;4904;p77"/>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5" name="Google Shape;4905;p77"/>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06" name="Google Shape;4906;p77"/>
          <p:cNvGrpSpPr/>
          <p:nvPr/>
        </p:nvGrpSpPr>
        <p:grpSpPr>
          <a:xfrm>
            <a:off x="2501136" y="4333486"/>
            <a:ext cx="418585" cy="344056"/>
            <a:chOff x="3238475" y="5012225"/>
            <a:chExt cx="500700" cy="411550"/>
          </a:xfrm>
        </p:grpSpPr>
        <p:sp>
          <p:nvSpPr>
            <p:cNvPr id="4907" name="Google Shape;4907;p77"/>
            <p:cNvSpPr/>
            <p:nvPr/>
          </p:nvSpPr>
          <p:spPr>
            <a:xfrm>
              <a:off x="3238475" y="5315050"/>
              <a:ext cx="500700" cy="108725"/>
            </a:xfrm>
            <a:custGeom>
              <a:avLst/>
              <a:gdLst/>
              <a:ahLst/>
              <a:cxnLst/>
              <a:rect l="l" t="t" r="r" b="b"/>
              <a:pathLst>
                <a:path w="20028" h="4349" extrusionOk="0">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8" name="Google Shape;4908;p77"/>
            <p:cNvSpPr/>
            <p:nvPr/>
          </p:nvSpPr>
          <p:spPr>
            <a:xfrm>
              <a:off x="3282450" y="5160575"/>
              <a:ext cx="412750" cy="140475"/>
            </a:xfrm>
            <a:custGeom>
              <a:avLst/>
              <a:gdLst/>
              <a:ahLst/>
              <a:cxnLst/>
              <a:rect l="l" t="t" r="r" b="b"/>
              <a:pathLst>
                <a:path w="16510" h="5619" extrusionOk="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9" name="Google Shape;4909;p77"/>
            <p:cNvSpPr/>
            <p:nvPr/>
          </p:nvSpPr>
          <p:spPr>
            <a:xfrm>
              <a:off x="3473550" y="5012225"/>
              <a:ext cx="30550" cy="129450"/>
            </a:xfrm>
            <a:custGeom>
              <a:avLst/>
              <a:gdLst/>
              <a:ahLst/>
              <a:cxnLst/>
              <a:rect l="l" t="t" r="r" b="b"/>
              <a:pathLst>
                <a:path w="1222" h="5178" extrusionOk="0">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0" name="Google Shape;4910;p77"/>
            <p:cNvSpPr/>
            <p:nvPr/>
          </p:nvSpPr>
          <p:spPr>
            <a:xfrm>
              <a:off x="3429575" y="5012225"/>
              <a:ext cx="31175" cy="129450"/>
            </a:xfrm>
            <a:custGeom>
              <a:avLst/>
              <a:gdLst/>
              <a:ahLst/>
              <a:cxnLst/>
              <a:rect l="l" t="t" r="r" b="b"/>
              <a:pathLst>
                <a:path w="1247" h="5178" extrusionOk="0">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1" name="Google Shape;4911;p77"/>
            <p:cNvSpPr/>
            <p:nvPr/>
          </p:nvSpPr>
          <p:spPr>
            <a:xfrm>
              <a:off x="3516900" y="5012225"/>
              <a:ext cx="31175" cy="129450"/>
            </a:xfrm>
            <a:custGeom>
              <a:avLst/>
              <a:gdLst/>
              <a:ahLst/>
              <a:cxnLst/>
              <a:rect l="l" t="t" r="r" b="b"/>
              <a:pathLst>
                <a:path w="1247" h="5178" extrusionOk="0">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12" name="Google Shape;4912;p77"/>
          <p:cNvGrpSpPr/>
          <p:nvPr/>
        </p:nvGrpSpPr>
        <p:grpSpPr>
          <a:xfrm>
            <a:off x="3607770" y="4296722"/>
            <a:ext cx="459424" cy="417561"/>
            <a:chOff x="4562200" y="4968250"/>
            <a:chExt cx="549550" cy="499475"/>
          </a:xfrm>
        </p:grpSpPr>
        <p:sp>
          <p:nvSpPr>
            <p:cNvPr id="4913" name="Google Shape;4913;p77"/>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4" name="Google Shape;4914;p77"/>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5" name="Google Shape;4915;p77"/>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6" name="Google Shape;4916;p77"/>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7" name="Google Shape;4917;p77"/>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18" name="Google Shape;4918;p77"/>
          <p:cNvGrpSpPr/>
          <p:nvPr/>
        </p:nvGrpSpPr>
        <p:grpSpPr>
          <a:xfrm>
            <a:off x="3114698" y="4320214"/>
            <a:ext cx="318516" cy="370076"/>
            <a:chOff x="3972400" y="4996350"/>
            <a:chExt cx="381000" cy="442675"/>
          </a:xfrm>
        </p:grpSpPr>
        <p:sp>
          <p:nvSpPr>
            <p:cNvPr id="4919" name="Google Shape;4919;p77"/>
            <p:cNvSpPr/>
            <p:nvPr/>
          </p:nvSpPr>
          <p:spPr>
            <a:xfrm>
              <a:off x="4157400" y="4996350"/>
              <a:ext cx="86725" cy="103200"/>
            </a:xfrm>
            <a:custGeom>
              <a:avLst/>
              <a:gdLst/>
              <a:ahLst/>
              <a:cxnLst/>
              <a:rect l="l" t="t" r="r" b="b"/>
              <a:pathLst>
                <a:path w="3469" h="4128" extrusionOk="0">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0" name="Google Shape;4920;p77"/>
            <p:cNvSpPr/>
            <p:nvPr/>
          </p:nvSpPr>
          <p:spPr>
            <a:xfrm>
              <a:off x="3972400" y="5048250"/>
              <a:ext cx="381000" cy="390775"/>
            </a:xfrm>
            <a:custGeom>
              <a:avLst/>
              <a:gdLst/>
              <a:ahLst/>
              <a:cxnLst/>
              <a:rect l="l" t="t" r="r" b="b"/>
              <a:pathLst>
                <a:path w="15240" h="15631" extrusionOk="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21" name="Google Shape;4921;p77"/>
          <p:cNvGrpSpPr/>
          <p:nvPr/>
        </p:nvGrpSpPr>
        <p:grpSpPr>
          <a:xfrm>
            <a:off x="4175393" y="4289073"/>
            <a:ext cx="451252" cy="432860"/>
            <a:chOff x="5241175" y="4959100"/>
            <a:chExt cx="539775" cy="517775"/>
          </a:xfrm>
        </p:grpSpPr>
        <p:sp>
          <p:nvSpPr>
            <p:cNvPr id="4922" name="Google Shape;4922;p77"/>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3" name="Google Shape;4923;p77"/>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4" name="Google Shape;4924;p77"/>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5" name="Google Shape;4925;p77"/>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6" name="Google Shape;4926;p77"/>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7" name="Google Shape;4927;p77"/>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928" name="Google Shape;4928;p77"/>
          <p:cNvSpPr/>
          <p:nvPr/>
        </p:nvSpPr>
        <p:spPr>
          <a:xfrm>
            <a:off x="4766155" y="4395912"/>
            <a:ext cx="397142" cy="219513"/>
          </a:xfrm>
          <a:custGeom>
            <a:avLst/>
            <a:gdLst/>
            <a:ahLst/>
            <a:cxnLst/>
            <a:rect l="l" t="t" r="r" b="b"/>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929" name="Google Shape;4929;p77"/>
          <p:cNvGrpSpPr/>
          <p:nvPr/>
        </p:nvGrpSpPr>
        <p:grpSpPr>
          <a:xfrm>
            <a:off x="5382577" y="4353382"/>
            <a:ext cx="289444" cy="332832"/>
            <a:chOff x="6685175" y="5036025"/>
            <a:chExt cx="346225" cy="398125"/>
          </a:xfrm>
        </p:grpSpPr>
        <p:sp>
          <p:nvSpPr>
            <p:cNvPr id="4930" name="Google Shape;4930;p77"/>
            <p:cNvSpPr/>
            <p:nvPr/>
          </p:nvSpPr>
          <p:spPr>
            <a:xfrm>
              <a:off x="6743800" y="5036025"/>
              <a:ext cx="105650" cy="147775"/>
            </a:xfrm>
            <a:custGeom>
              <a:avLst/>
              <a:gdLst/>
              <a:ahLst/>
              <a:cxnLst/>
              <a:rect l="l" t="t" r="r" b="b"/>
              <a:pathLst>
                <a:path w="4226" h="5911" extrusionOk="0">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1" name="Google Shape;4931;p77"/>
            <p:cNvSpPr/>
            <p:nvPr/>
          </p:nvSpPr>
          <p:spPr>
            <a:xfrm>
              <a:off x="6685175" y="5152025"/>
              <a:ext cx="84275" cy="117275"/>
            </a:xfrm>
            <a:custGeom>
              <a:avLst/>
              <a:gdLst/>
              <a:ahLst/>
              <a:cxnLst/>
              <a:rect l="l" t="t" r="r" b="b"/>
              <a:pathLst>
                <a:path w="3371" h="4691" extrusionOk="0">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2" name="Google Shape;4932;p77"/>
            <p:cNvSpPr/>
            <p:nvPr/>
          </p:nvSpPr>
          <p:spPr>
            <a:xfrm>
              <a:off x="6871400" y="5038475"/>
              <a:ext cx="105650" cy="145325"/>
            </a:xfrm>
            <a:custGeom>
              <a:avLst/>
              <a:gdLst/>
              <a:ahLst/>
              <a:cxnLst/>
              <a:rect l="l" t="t" r="r" b="b"/>
              <a:pathLst>
                <a:path w="4226" h="5813" extrusionOk="0">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3" name="Google Shape;4933;p77"/>
            <p:cNvSpPr/>
            <p:nvPr/>
          </p:nvSpPr>
          <p:spPr>
            <a:xfrm>
              <a:off x="6944050" y="5155700"/>
              <a:ext cx="87350" cy="116025"/>
            </a:xfrm>
            <a:custGeom>
              <a:avLst/>
              <a:gdLst/>
              <a:ahLst/>
              <a:cxnLst/>
              <a:rect l="l" t="t" r="r" b="b"/>
              <a:pathLst>
                <a:path w="3494" h="4641" extrusionOk="0">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4" name="Google Shape;4934;p77"/>
            <p:cNvSpPr/>
            <p:nvPr/>
          </p:nvSpPr>
          <p:spPr>
            <a:xfrm>
              <a:off x="6727300" y="5185625"/>
              <a:ext cx="263800" cy="248525"/>
            </a:xfrm>
            <a:custGeom>
              <a:avLst/>
              <a:gdLst/>
              <a:ahLst/>
              <a:cxnLst/>
              <a:rect l="l" t="t" r="r" b="b"/>
              <a:pathLst>
                <a:path w="10552" h="9941" extrusionOk="0">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35" name="Google Shape;4935;p77"/>
          <p:cNvGrpSpPr/>
          <p:nvPr/>
        </p:nvGrpSpPr>
        <p:grpSpPr>
          <a:xfrm>
            <a:off x="5981318" y="2487199"/>
            <a:ext cx="432570" cy="421334"/>
            <a:chOff x="5926225" y="921350"/>
            <a:chExt cx="517800" cy="504350"/>
          </a:xfrm>
        </p:grpSpPr>
        <p:sp>
          <p:nvSpPr>
            <p:cNvPr id="4936" name="Google Shape;4936;p77"/>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99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1C232"/>
                </a:solidFill>
                <a:latin typeface="Arial"/>
                <a:ea typeface="Arial"/>
                <a:cs typeface="Arial"/>
                <a:sym typeface="Arial"/>
              </a:endParaRPr>
            </a:p>
          </p:txBody>
        </p:sp>
        <p:sp>
          <p:nvSpPr>
            <p:cNvPr id="4937" name="Google Shape;4937;p77"/>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99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1C232"/>
                </a:solidFill>
                <a:latin typeface="Arial"/>
                <a:ea typeface="Arial"/>
                <a:cs typeface="Arial"/>
                <a:sym typeface="Arial"/>
              </a:endParaRPr>
            </a:p>
          </p:txBody>
        </p:sp>
      </p:grpSp>
      <p:sp>
        <p:nvSpPr>
          <p:cNvPr id="4938" name="Google Shape;4938;p77"/>
          <p:cNvSpPr/>
          <p:nvPr/>
        </p:nvSpPr>
        <p:spPr>
          <a:xfrm>
            <a:off x="6172538" y="272325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0B87A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939" name="Google Shape;4939;p77"/>
          <p:cNvGrpSpPr/>
          <p:nvPr/>
        </p:nvGrpSpPr>
        <p:grpSpPr>
          <a:xfrm>
            <a:off x="6863605" y="2466579"/>
            <a:ext cx="432570" cy="421334"/>
            <a:chOff x="5926225" y="921350"/>
            <a:chExt cx="517800" cy="504350"/>
          </a:xfrm>
        </p:grpSpPr>
        <p:sp>
          <p:nvSpPr>
            <p:cNvPr id="4940" name="Google Shape;4940;p77"/>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rgbClr val="FF9900"/>
              </a:solidFill>
              <a:prstDash val="solid"/>
              <a:bevel/>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1" name="Google Shape;4941;p77"/>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rgbClr val="FF9900"/>
              </a:solidFill>
              <a:prstDash val="solid"/>
              <a:bevel/>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942" name="Google Shape;4942;p77"/>
          <p:cNvSpPr/>
          <p:nvPr/>
        </p:nvSpPr>
        <p:spPr>
          <a:xfrm>
            <a:off x="7057526" y="270263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rgbClr val="0B87A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943" name="Google Shape;4943;p77"/>
          <p:cNvGrpSpPr/>
          <p:nvPr/>
        </p:nvGrpSpPr>
        <p:grpSpPr>
          <a:xfrm>
            <a:off x="5981585" y="3215621"/>
            <a:ext cx="1075937" cy="1047989"/>
            <a:chOff x="5926225" y="921350"/>
            <a:chExt cx="517800" cy="504350"/>
          </a:xfrm>
        </p:grpSpPr>
        <p:sp>
          <p:nvSpPr>
            <p:cNvPr id="4944" name="Google Shape;4944;p77"/>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9900"/>
            </a:solidFill>
            <a:ln w="28575" cap="flat" cmpd="sng">
              <a:solidFill>
                <a:srgbClr val="F1C232"/>
              </a:solidFill>
              <a:prstDash val="solid"/>
              <a:bevel/>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5" name="Google Shape;4945;p77"/>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9900"/>
            </a:solidFill>
            <a:ln w="28575" cap="flat" cmpd="sng">
              <a:solidFill>
                <a:srgbClr val="F1C232"/>
              </a:solidFill>
              <a:prstDash val="solid"/>
              <a:bevel/>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946" name="Google Shape;4946;p77"/>
          <p:cNvSpPr/>
          <p:nvPr/>
        </p:nvSpPr>
        <p:spPr>
          <a:xfrm>
            <a:off x="6461198" y="3802718"/>
            <a:ext cx="997288" cy="56337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9525" cap="flat" cmpd="sng">
            <a:solidFill>
              <a:srgbClr val="0B87A1"/>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7" name="Google Shape;4947;p77"/>
          <p:cNvSpPr txBox="1"/>
          <p:nvPr/>
        </p:nvSpPr>
        <p:spPr>
          <a:xfrm>
            <a:off x="5867575" y="312075"/>
            <a:ext cx="1791900" cy="152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900" b="1" i="0" u="none" strike="noStrike" cap="none">
                <a:solidFill>
                  <a:srgbClr val="003B55"/>
                </a:solidFill>
                <a:latin typeface="Titillium Web"/>
                <a:ea typeface="Titillium Web"/>
                <a:cs typeface="Titillium Web"/>
                <a:sym typeface="Titillium Web"/>
              </a:rPr>
              <a:t>SlidesCarnival icons are editable shapes</a:t>
            </a:r>
            <a:r>
              <a:rPr lang="en" sz="900" b="0" i="0" u="none" strike="noStrike" cap="none">
                <a:solidFill>
                  <a:srgbClr val="003B55"/>
                </a:solidFill>
                <a:latin typeface="Titillium Web"/>
                <a:ea typeface="Titillium Web"/>
                <a:cs typeface="Titillium Web"/>
                <a:sym typeface="Titillium Web"/>
              </a:rPr>
              <a:t>. </a:t>
            </a:r>
            <a:endParaRPr sz="900" b="0" i="0" u="none" strike="noStrike" cap="none">
              <a:solidFill>
                <a:srgbClr val="003B55"/>
              </a:solidFill>
              <a:latin typeface="Titillium Web"/>
              <a:ea typeface="Titillium Web"/>
              <a:cs typeface="Titillium Web"/>
              <a:sym typeface="Titillium Web"/>
            </a:endParaRPr>
          </a:p>
          <a:p>
            <a:pPr marL="0" marR="0" lvl="0" indent="0" algn="l" rtl="0">
              <a:lnSpc>
                <a:spcPct val="100000"/>
              </a:lnSpc>
              <a:spcBef>
                <a:spcPts val="0"/>
              </a:spcBef>
              <a:spcAft>
                <a:spcPts val="0"/>
              </a:spcAft>
              <a:buClr>
                <a:schemeClr val="dk1"/>
              </a:buClr>
              <a:buSzPts val="1100"/>
              <a:buFont typeface="Arial"/>
              <a:buNone/>
            </a:pPr>
            <a:endParaRPr sz="900" b="0" i="0" u="none" strike="noStrike" cap="none">
              <a:solidFill>
                <a:srgbClr val="003B55"/>
              </a:solidFill>
              <a:latin typeface="Titillium Web"/>
              <a:ea typeface="Titillium Web"/>
              <a:cs typeface="Titillium Web"/>
              <a:sym typeface="Titillium Web"/>
            </a:endParaRPr>
          </a:p>
          <a:p>
            <a:pPr marL="0" marR="0" lvl="0" indent="0" algn="l" rtl="0">
              <a:lnSpc>
                <a:spcPct val="100000"/>
              </a:lnSpc>
              <a:spcBef>
                <a:spcPts val="0"/>
              </a:spcBef>
              <a:spcAft>
                <a:spcPts val="0"/>
              </a:spcAft>
              <a:buClr>
                <a:schemeClr val="dk1"/>
              </a:buClr>
              <a:buSzPts val="1100"/>
              <a:buFont typeface="Arial"/>
              <a:buNone/>
            </a:pPr>
            <a:r>
              <a:rPr lang="en" sz="900" b="0" i="0" u="none" strike="noStrike" cap="none">
                <a:solidFill>
                  <a:srgbClr val="003B55"/>
                </a:solidFill>
                <a:latin typeface="Titillium Web"/>
                <a:ea typeface="Titillium Web"/>
                <a:cs typeface="Titillium Web"/>
                <a:sym typeface="Titillium Web"/>
              </a:rPr>
              <a:t>This means that you can:</a:t>
            </a:r>
            <a:endParaRPr sz="900" b="0" i="0" u="none" strike="noStrike" cap="none">
              <a:solidFill>
                <a:srgbClr val="003B55"/>
              </a:solidFill>
              <a:latin typeface="Titillium Web"/>
              <a:ea typeface="Titillium Web"/>
              <a:cs typeface="Titillium Web"/>
              <a:sym typeface="Titillium Web"/>
            </a:endParaRPr>
          </a:p>
          <a:p>
            <a:pPr marL="457200" marR="0" lvl="0" indent="-285750" algn="l" rtl="0">
              <a:lnSpc>
                <a:spcPct val="100000"/>
              </a:lnSpc>
              <a:spcBef>
                <a:spcPts val="0"/>
              </a:spcBef>
              <a:spcAft>
                <a:spcPts val="0"/>
              </a:spcAft>
              <a:buClr>
                <a:srgbClr val="003B55"/>
              </a:buClr>
              <a:buSzPts val="900"/>
              <a:buFont typeface="Titillium Web"/>
              <a:buChar char="●"/>
            </a:pPr>
            <a:r>
              <a:rPr lang="en" sz="900" b="0" i="0" u="none" strike="noStrike" cap="none">
                <a:solidFill>
                  <a:srgbClr val="003B55"/>
                </a:solidFill>
                <a:latin typeface="Titillium Web"/>
                <a:ea typeface="Titillium Web"/>
                <a:cs typeface="Titillium Web"/>
                <a:sym typeface="Titillium Web"/>
              </a:rPr>
              <a:t>Resize them without losing quality.</a:t>
            </a:r>
            <a:endParaRPr sz="900" b="0" i="0" u="none" strike="noStrike" cap="none">
              <a:solidFill>
                <a:srgbClr val="003B55"/>
              </a:solidFill>
              <a:latin typeface="Titillium Web"/>
              <a:ea typeface="Titillium Web"/>
              <a:cs typeface="Titillium Web"/>
              <a:sym typeface="Titillium Web"/>
            </a:endParaRPr>
          </a:p>
          <a:p>
            <a:pPr marL="457200" marR="0" lvl="0" indent="-285750" algn="l" rtl="0">
              <a:lnSpc>
                <a:spcPct val="100000"/>
              </a:lnSpc>
              <a:spcBef>
                <a:spcPts val="0"/>
              </a:spcBef>
              <a:spcAft>
                <a:spcPts val="0"/>
              </a:spcAft>
              <a:buClr>
                <a:srgbClr val="003B55"/>
              </a:buClr>
              <a:buSzPts val="900"/>
              <a:buFont typeface="Titillium Web"/>
              <a:buChar char="●"/>
            </a:pPr>
            <a:r>
              <a:rPr lang="en" sz="900" b="0" i="0" u="none" strike="noStrike" cap="none">
                <a:solidFill>
                  <a:srgbClr val="003B55"/>
                </a:solidFill>
                <a:latin typeface="Titillium Web"/>
                <a:ea typeface="Titillium Web"/>
                <a:cs typeface="Titillium Web"/>
                <a:sym typeface="Titillium Web"/>
              </a:rPr>
              <a:t>Change fill color and opacity.</a:t>
            </a:r>
            <a:endParaRPr sz="900" b="0" i="0" u="none" strike="noStrike" cap="none">
              <a:solidFill>
                <a:srgbClr val="003B55"/>
              </a:solidFill>
              <a:latin typeface="Titillium Web"/>
              <a:ea typeface="Titillium Web"/>
              <a:cs typeface="Titillium Web"/>
              <a:sym typeface="Titillium Web"/>
            </a:endParaRPr>
          </a:p>
          <a:p>
            <a:pPr marL="457200" marR="0" lvl="0" indent="-285750" algn="l" rtl="0">
              <a:lnSpc>
                <a:spcPct val="100000"/>
              </a:lnSpc>
              <a:spcBef>
                <a:spcPts val="0"/>
              </a:spcBef>
              <a:spcAft>
                <a:spcPts val="0"/>
              </a:spcAft>
              <a:buClr>
                <a:srgbClr val="003B55"/>
              </a:buClr>
              <a:buSzPts val="900"/>
              <a:buFont typeface="Titillium Web"/>
              <a:buChar char="●"/>
            </a:pPr>
            <a:r>
              <a:rPr lang="en" sz="900" b="0" i="0" u="none" strike="noStrike" cap="none">
                <a:solidFill>
                  <a:srgbClr val="003B55"/>
                </a:solidFill>
                <a:latin typeface="Titillium Web"/>
                <a:ea typeface="Titillium Web"/>
                <a:cs typeface="Titillium Web"/>
                <a:sym typeface="Titillium Web"/>
              </a:rPr>
              <a:t>Change line color, width and style.</a:t>
            </a:r>
            <a:endParaRPr sz="900" b="0" i="0" u="none" strike="noStrike" cap="none">
              <a:solidFill>
                <a:srgbClr val="003B55"/>
              </a:solidFill>
              <a:latin typeface="Titillium Web"/>
              <a:ea typeface="Titillium Web"/>
              <a:cs typeface="Titillium Web"/>
              <a:sym typeface="Titillium Web"/>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3B55"/>
              </a:solidFill>
              <a:latin typeface="Titillium Web"/>
              <a:ea typeface="Titillium Web"/>
              <a:cs typeface="Titillium Web"/>
              <a:sym typeface="Titillium Web"/>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3B55"/>
                </a:solidFill>
                <a:latin typeface="Titillium Web"/>
                <a:ea typeface="Titillium Web"/>
                <a:cs typeface="Titillium Web"/>
                <a:sym typeface="Titillium Web"/>
              </a:rPr>
              <a:t>Isn’t that nice? :)</a:t>
            </a:r>
            <a:endParaRPr sz="900" b="0" i="0" u="none" strike="noStrike" cap="none">
              <a:solidFill>
                <a:srgbClr val="003B55"/>
              </a:solidFill>
              <a:latin typeface="Titillium Web"/>
              <a:ea typeface="Titillium Web"/>
              <a:cs typeface="Titillium Web"/>
              <a:sym typeface="Titillium Web"/>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3B55"/>
              </a:solidFill>
              <a:latin typeface="Titillium Web"/>
              <a:ea typeface="Titillium Web"/>
              <a:cs typeface="Titillium Web"/>
              <a:sym typeface="Titillium Web"/>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3B55"/>
                </a:solidFill>
                <a:latin typeface="Titillium Web"/>
                <a:ea typeface="Titillium Web"/>
                <a:cs typeface="Titillium Web"/>
                <a:sym typeface="Titillium Web"/>
              </a:rPr>
              <a:t>Examples:</a:t>
            </a:r>
            <a:endParaRPr sz="900" b="0" i="0" u="none" strike="noStrike" cap="none">
              <a:solidFill>
                <a:srgbClr val="003B55"/>
              </a:solidFill>
              <a:latin typeface="Titillium Web"/>
              <a:ea typeface="Titillium Web"/>
              <a:cs typeface="Titillium Web"/>
              <a:sym typeface="Titillium Web"/>
            </a:endParaRPr>
          </a:p>
          <a:p>
            <a:pPr marL="0" marR="0" lvl="0" indent="0" algn="l" rtl="0">
              <a:lnSpc>
                <a:spcPct val="100000"/>
              </a:lnSpc>
              <a:spcBef>
                <a:spcPts val="0"/>
              </a:spcBef>
              <a:spcAft>
                <a:spcPts val="0"/>
              </a:spcAft>
              <a:buClr>
                <a:schemeClr val="dk1"/>
              </a:buClr>
              <a:buSzPts val="1100"/>
              <a:buFont typeface="Arial"/>
              <a:buNone/>
            </a:pPr>
            <a:endParaRPr sz="900" b="0" i="0" u="none" strike="noStrike" cap="none">
              <a:solidFill>
                <a:srgbClr val="003B55"/>
              </a:solidFill>
              <a:latin typeface="Titillium Web"/>
              <a:ea typeface="Titillium Web"/>
              <a:cs typeface="Titillium Web"/>
              <a:sym typeface="Titillium Web"/>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3B55"/>
              </a:solidFill>
              <a:latin typeface="Titillium Web"/>
              <a:ea typeface="Titillium Web"/>
              <a:cs typeface="Titillium Web"/>
              <a:sym typeface="Titillium Web"/>
            </a:endParaRPr>
          </a:p>
        </p:txBody>
      </p:sp>
      <p:sp>
        <p:nvSpPr>
          <p:cNvPr id="4948" name="Google Shape;4948;p77"/>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n"/>
              <a:t>66</a:t>
            </a:fld>
            <a:endParaRPr/>
          </a:p>
        </p:txBody>
      </p:sp>
    </p:spTree>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4952"/>
        <p:cNvGrpSpPr/>
        <p:nvPr/>
      </p:nvGrpSpPr>
      <p:grpSpPr>
        <a:xfrm>
          <a:off x="0" y="0"/>
          <a:ext cx="0" cy="0"/>
          <a:chOff x="0" y="0"/>
          <a:chExt cx="0" cy="0"/>
        </a:xfrm>
      </p:grpSpPr>
      <p:grpSp>
        <p:nvGrpSpPr>
          <p:cNvPr id="4953" name="Google Shape;4953;p78"/>
          <p:cNvGrpSpPr/>
          <p:nvPr/>
        </p:nvGrpSpPr>
        <p:grpSpPr>
          <a:xfrm>
            <a:off x="2906488" y="1473927"/>
            <a:ext cx="445718" cy="445753"/>
            <a:chOff x="3706812" y="1035050"/>
            <a:chExt cx="4792662" cy="4787899"/>
          </a:xfrm>
        </p:grpSpPr>
        <p:sp>
          <p:nvSpPr>
            <p:cNvPr id="4954" name="Google Shape;4954;p78"/>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55" name="Google Shape;4955;p78"/>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56" name="Google Shape;4956;p78"/>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57" name="Google Shape;4957;p78"/>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58" name="Google Shape;4958;p78"/>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59" name="Google Shape;4959;p78"/>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4960" name="Google Shape;4960;p78"/>
          <p:cNvGrpSpPr/>
          <p:nvPr/>
        </p:nvGrpSpPr>
        <p:grpSpPr>
          <a:xfrm>
            <a:off x="1626993" y="1473957"/>
            <a:ext cx="443331" cy="445437"/>
            <a:chOff x="1400175" y="1220787"/>
            <a:chExt cx="4473575" cy="4476751"/>
          </a:xfrm>
        </p:grpSpPr>
        <p:sp>
          <p:nvSpPr>
            <p:cNvPr id="4961" name="Google Shape;4961;p78"/>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62" name="Google Shape;4962;p78"/>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63" name="Google Shape;4963;p78"/>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64" name="Google Shape;4964;p78"/>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4965" name="Google Shape;4965;p78"/>
          <p:cNvGrpSpPr/>
          <p:nvPr/>
        </p:nvGrpSpPr>
        <p:grpSpPr>
          <a:xfrm>
            <a:off x="985646" y="1473971"/>
            <a:ext cx="446045" cy="445465"/>
            <a:chOff x="1649412" y="927100"/>
            <a:chExt cx="5011737" cy="5016500"/>
          </a:xfrm>
        </p:grpSpPr>
        <p:sp>
          <p:nvSpPr>
            <p:cNvPr id="4966" name="Google Shape;4966;p78"/>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67" name="Google Shape;4967;p78"/>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68" name="Google Shape;4968;p78"/>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4969" name="Google Shape;4969;p78"/>
          <p:cNvGrpSpPr/>
          <p:nvPr/>
        </p:nvGrpSpPr>
        <p:grpSpPr>
          <a:xfrm>
            <a:off x="2265997" y="1474224"/>
            <a:ext cx="444870" cy="445286"/>
            <a:chOff x="1301750" y="920750"/>
            <a:chExt cx="5095875" cy="5100637"/>
          </a:xfrm>
        </p:grpSpPr>
        <p:sp>
          <p:nvSpPr>
            <p:cNvPr id="4970" name="Google Shape;4970;p78"/>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71" name="Google Shape;4971;p78"/>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72" name="Google Shape;4972;p78"/>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73" name="Google Shape;4973;p78"/>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74" name="Google Shape;4974;p78"/>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4975" name="Google Shape;4975;p78"/>
          <p:cNvGrpSpPr/>
          <p:nvPr/>
        </p:nvGrpSpPr>
        <p:grpSpPr>
          <a:xfrm>
            <a:off x="4189170" y="1474133"/>
            <a:ext cx="445622" cy="445591"/>
            <a:chOff x="5732756" y="2682276"/>
            <a:chExt cx="719906" cy="719856"/>
          </a:xfrm>
        </p:grpSpPr>
        <p:sp>
          <p:nvSpPr>
            <p:cNvPr id="4976" name="Google Shape;4976;p78"/>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77" name="Google Shape;4977;p78"/>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78" name="Google Shape;4978;p78"/>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4979" name="Google Shape;4979;p78"/>
          <p:cNvGrpSpPr/>
          <p:nvPr/>
        </p:nvGrpSpPr>
        <p:grpSpPr>
          <a:xfrm>
            <a:off x="4830487" y="1474127"/>
            <a:ext cx="445627" cy="445605"/>
            <a:chOff x="6768809" y="2682265"/>
            <a:chExt cx="719915" cy="719878"/>
          </a:xfrm>
        </p:grpSpPr>
        <p:sp>
          <p:nvSpPr>
            <p:cNvPr id="4980" name="Google Shape;4980;p78"/>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81" name="Google Shape;4981;p78"/>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82" name="Google Shape;4982;p78"/>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83" name="Google Shape;4983;p78"/>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4984" name="Google Shape;4984;p78"/>
          <p:cNvGrpSpPr/>
          <p:nvPr/>
        </p:nvGrpSpPr>
        <p:grpSpPr>
          <a:xfrm>
            <a:off x="5471809" y="1474156"/>
            <a:ext cx="445754" cy="445544"/>
            <a:chOff x="7804870" y="2682313"/>
            <a:chExt cx="720119" cy="719781"/>
          </a:xfrm>
        </p:grpSpPr>
        <p:sp>
          <p:nvSpPr>
            <p:cNvPr id="4985" name="Google Shape;4985;p78"/>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86" name="Google Shape;4986;p78"/>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87" name="Google Shape;4987;p78"/>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88" name="Google Shape;4988;p78"/>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89" name="Google Shape;4989;p78"/>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4990" name="Google Shape;4990;p78"/>
          <p:cNvGrpSpPr/>
          <p:nvPr/>
        </p:nvGrpSpPr>
        <p:grpSpPr>
          <a:xfrm>
            <a:off x="6113257" y="1473925"/>
            <a:ext cx="446294" cy="446006"/>
            <a:chOff x="8841135" y="2681940"/>
            <a:chExt cx="720991" cy="720527"/>
          </a:xfrm>
        </p:grpSpPr>
        <p:sp>
          <p:nvSpPr>
            <p:cNvPr id="4991" name="Google Shape;4991;p78"/>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92" name="Google Shape;4992;p78"/>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93" name="Google Shape;4993;p78"/>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94" name="Google Shape;4994;p78"/>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95" name="Google Shape;4995;p78"/>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96" name="Google Shape;4996;p78"/>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4997" name="Google Shape;4997;p78"/>
          <p:cNvGrpSpPr/>
          <p:nvPr/>
        </p:nvGrpSpPr>
        <p:grpSpPr>
          <a:xfrm>
            <a:off x="3547255" y="1473857"/>
            <a:ext cx="445260" cy="445260"/>
            <a:chOff x="4103687" y="1439862"/>
            <a:chExt cx="3986212" cy="3986211"/>
          </a:xfrm>
        </p:grpSpPr>
        <p:sp>
          <p:nvSpPr>
            <p:cNvPr id="4998" name="Google Shape;4998;p78"/>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99" name="Google Shape;4999;p78"/>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00" name="Google Shape;5000;p78"/>
          <p:cNvGrpSpPr/>
          <p:nvPr/>
        </p:nvGrpSpPr>
        <p:grpSpPr>
          <a:xfrm>
            <a:off x="6755245" y="1474161"/>
            <a:ext cx="445803" cy="445535"/>
            <a:chOff x="9878272" y="2682320"/>
            <a:chExt cx="720199" cy="719767"/>
          </a:xfrm>
        </p:grpSpPr>
        <p:sp>
          <p:nvSpPr>
            <p:cNvPr id="5001" name="Google Shape;5001;p78"/>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02" name="Google Shape;5002;p78"/>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03" name="Google Shape;5003;p78"/>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04" name="Google Shape;5004;p78"/>
          <p:cNvGrpSpPr/>
          <p:nvPr/>
        </p:nvGrpSpPr>
        <p:grpSpPr>
          <a:xfrm>
            <a:off x="7396743" y="1474078"/>
            <a:ext cx="445699" cy="445702"/>
            <a:chOff x="10914618" y="2682187"/>
            <a:chExt cx="720032" cy="720034"/>
          </a:xfrm>
        </p:grpSpPr>
        <p:sp>
          <p:nvSpPr>
            <p:cNvPr id="5005" name="Google Shape;5005;p78"/>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06" name="Google Shape;5006;p78"/>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07" name="Google Shape;5007;p78"/>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08" name="Google Shape;5008;p78"/>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09" name="Google Shape;5009;p78"/>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10" name="Google Shape;5010;p78"/>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11" name="Google Shape;5011;p78"/>
          <p:cNvGrpSpPr/>
          <p:nvPr/>
        </p:nvGrpSpPr>
        <p:grpSpPr>
          <a:xfrm>
            <a:off x="1620264" y="766857"/>
            <a:ext cx="361521" cy="445817"/>
            <a:chOff x="1582665" y="1011072"/>
            <a:chExt cx="584040" cy="720221"/>
          </a:xfrm>
        </p:grpSpPr>
        <p:sp>
          <p:nvSpPr>
            <p:cNvPr id="5012" name="Google Shape;5012;p78"/>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13" name="Google Shape;5013;p78"/>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14" name="Google Shape;5014;p78"/>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15" name="Google Shape;5015;p78"/>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16" name="Google Shape;5016;p78"/>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17" name="Google Shape;5017;p78"/>
          <p:cNvGrpSpPr/>
          <p:nvPr/>
        </p:nvGrpSpPr>
        <p:grpSpPr>
          <a:xfrm>
            <a:off x="2221648" y="766878"/>
            <a:ext cx="379481" cy="445796"/>
            <a:chOff x="2554206" y="1011105"/>
            <a:chExt cx="613055" cy="720187"/>
          </a:xfrm>
        </p:grpSpPr>
        <p:sp>
          <p:nvSpPr>
            <p:cNvPr id="5018" name="Google Shape;5018;p78"/>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19" name="Google Shape;5019;p78"/>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20" name="Google Shape;5020;p78"/>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21" name="Google Shape;5021;p78"/>
          <p:cNvGrpSpPr/>
          <p:nvPr/>
        </p:nvGrpSpPr>
        <p:grpSpPr>
          <a:xfrm>
            <a:off x="6769823" y="721218"/>
            <a:ext cx="460705" cy="491455"/>
            <a:chOff x="9901824" y="937343"/>
            <a:chExt cx="744273" cy="793950"/>
          </a:xfrm>
        </p:grpSpPr>
        <p:grpSp>
          <p:nvGrpSpPr>
            <p:cNvPr id="5022" name="Google Shape;5022;p78"/>
            <p:cNvGrpSpPr/>
            <p:nvPr/>
          </p:nvGrpSpPr>
          <p:grpSpPr>
            <a:xfrm>
              <a:off x="9901824" y="937343"/>
              <a:ext cx="744273" cy="793950"/>
              <a:chOff x="9901824" y="937343"/>
              <a:chExt cx="744273" cy="793950"/>
            </a:xfrm>
          </p:grpSpPr>
          <p:sp>
            <p:nvSpPr>
              <p:cNvPr id="5023" name="Google Shape;5023;p78"/>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24" name="Google Shape;5024;p78"/>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25" name="Google Shape;5025;p78"/>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26" name="Google Shape;5026;p78"/>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27" name="Google Shape;5027;p78"/>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28" name="Google Shape;5028;p78"/>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29" name="Google Shape;5029;p78"/>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30" name="Google Shape;5030;p78"/>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31" name="Google Shape;5031;p78"/>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32" name="Google Shape;5032;p78"/>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5033" name="Google Shape;5033;p78"/>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34" name="Google Shape;5034;p78"/>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35" name="Google Shape;5035;p78"/>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36" name="Google Shape;5036;p78"/>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37" name="Google Shape;5037;p78"/>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38" name="Google Shape;5038;p78"/>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39" name="Google Shape;5039;p78"/>
          <p:cNvGrpSpPr/>
          <p:nvPr/>
        </p:nvGrpSpPr>
        <p:grpSpPr>
          <a:xfrm>
            <a:off x="2840992" y="767044"/>
            <a:ext cx="369869" cy="445629"/>
            <a:chOff x="3554761" y="1011374"/>
            <a:chExt cx="597526" cy="719918"/>
          </a:xfrm>
        </p:grpSpPr>
        <p:sp>
          <p:nvSpPr>
            <p:cNvPr id="5040" name="Google Shape;5040;p78"/>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41" name="Google Shape;5041;p78"/>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42" name="Google Shape;5042;p78"/>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43" name="Google Shape;5043;p78"/>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44" name="Google Shape;5044;p78"/>
          <p:cNvGrpSpPr/>
          <p:nvPr/>
        </p:nvGrpSpPr>
        <p:grpSpPr>
          <a:xfrm>
            <a:off x="3450722" y="766832"/>
            <a:ext cx="370754" cy="445841"/>
            <a:chOff x="4539787" y="1011032"/>
            <a:chExt cx="598957" cy="720261"/>
          </a:xfrm>
        </p:grpSpPr>
        <p:sp>
          <p:nvSpPr>
            <p:cNvPr id="5045" name="Google Shape;5045;p78"/>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46" name="Google Shape;5046;p78"/>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47" name="Google Shape;5047;p78"/>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48" name="Google Shape;5048;p78"/>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49" name="Google Shape;5049;p78"/>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50" name="Google Shape;5050;p78"/>
          <p:cNvGrpSpPr/>
          <p:nvPr/>
        </p:nvGrpSpPr>
        <p:grpSpPr>
          <a:xfrm>
            <a:off x="4061340" y="766940"/>
            <a:ext cx="366916" cy="445732"/>
            <a:chOff x="5526246" y="1011207"/>
            <a:chExt cx="592757" cy="720085"/>
          </a:xfrm>
        </p:grpSpPr>
        <p:sp>
          <p:nvSpPr>
            <p:cNvPr id="5051" name="Google Shape;5051;p78"/>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52" name="Google Shape;5052;p78"/>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53" name="Google Shape;5053;p78"/>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54" name="Google Shape;5054;p78"/>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55" name="Google Shape;5055;p78"/>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56" name="Google Shape;5056;p78"/>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57" name="Google Shape;5057;p78"/>
          <p:cNvGrpSpPr/>
          <p:nvPr/>
        </p:nvGrpSpPr>
        <p:grpSpPr>
          <a:xfrm>
            <a:off x="1016108" y="766934"/>
            <a:ext cx="364294" cy="445741"/>
            <a:chOff x="606645" y="1011196"/>
            <a:chExt cx="588520" cy="720097"/>
          </a:xfrm>
        </p:grpSpPr>
        <p:sp>
          <p:nvSpPr>
            <p:cNvPr id="5058" name="Google Shape;5058;p78"/>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59" name="Google Shape;5059;p78"/>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60" name="Google Shape;5060;p78"/>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61" name="Google Shape;5061;p78"/>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62" name="Google Shape;5062;p78"/>
          <p:cNvGrpSpPr/>
          <p:nvPr/>
        </p:nvGrpSpPr>
        <p:grpSpPr>
          <a:xfrm>
            <a:off x="7470391" y="766911"/>
            <a:ext cx="298405" cy="445762"/>
            <a:chOff x="11033597" y="1011159"/>
            <a:chExt cx="482075" cy="720133"/>
          </a:xfrm>
        </p:grpSpPr>
        <p:sp>
          <p:nvSpPr>
            <p:cNvPr id="5063" name="Google Shape;5063;p78"/>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64" name="Google Shape;5064;p78"/>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65" name="Google Shape;5065;p78"/>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66" name="Google Shape;5066;p78"/>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67" name="Google Shape;5067;p78"/>
          <p:cNvGrpSpPr/>
          <p:nvPr/>
        </p:nvGrpSpPr>
        <p:grpSpPr>
          <a:xfrm>
            <a:off x="6069256" y="721218"/>
            <a:ext cx="460704" cy="491455"/>
            <a:chOff x="8770051" y="937343"/>
            <a:chExt cx="744272" cy="793950"/>
          </a:xfrm>
        </p:grpSpPr>
        <p:sp>
          <p:nvSpPr>
            <p:cNvPr id="5068" name="Google Shape;5068;p78"/>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5069" name="Google Shape;5069;p78"/>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5070" name="Google Shape;5070;p78"/>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5071" name="Google Shape;5071;p78"/>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5072" name="Google Shape;5072;p78"/>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grpSp>
          <p:nvGrpSpPr>
            <p:cNvPr id="5073" name="Google Shape;5073;p78"/>
            <p:cNvGrpSpPr/>
            <p:nvPr/>
          </p:nvGrpSpPr>
          <p:grpSpPr>
            <a:xfrm>
              <a:off x="8770051" y="937343"/>
              <a:ext cx="744272" cy="793950"/>
              <a:chOff x="6565437" y="1588001"/>
              <a:chExt cx="744272" cy="793950"/>
            </a:xfrm>
          </p:grpSpPr>
          <p:sp>
            <p:nvSpPr>
              <p:cNvPr id="5074" name="Google Shape;5074;p78"/>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75" name="Google Shape;5075;p78"/>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76" name="Google Shape;5076;p78"/>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77" name="Google Shape;5077;p78"/>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78" name="Google Shape;5078;p78"/>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79" name="Google Shape;5079;p78"/>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80" name="Google Shape;5080;p78"/>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81" name="Google Shape;5081;p78"/>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82" name="Google Shape;5082;p78"/>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83" name="Google Shape;5083;p78"/>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5084" name="Google Shape;5084;p78"/>
          <p:cNvGrpSpPr/>
          <p:nvPr/>
        </p:nvGrpSpPr>
        <p:grpSpPr>
          <a:xfrm>
            <a:off x="4668120" y="721218"/>
            <a:ext cx="460704" cy="491455"/>
            <a:chOff x="6506504" y="937343"/>
            <a:chExt cx="744272" cy="793950"/>
          </a:xfrm>
        </p:grpSpPr>
        <p:sp>
          <p:nvSpPr>
            <p:cNvPr id="5085" name="Google Shape;5085;p78"/>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5086" name="Google Shape;5086;p78"/>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5087" name="Google Shape;5087;p78"/>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grpSp>
          <p:nvGrpSpPr>
            <p:cNvPr id="5088" name="Google Shape;5088;p78"/>
            <p:cNvGrpSpPr/>
            <p:nvPr/>
          </p:nvGrpSpPr>
          <p:grpSpPr>
            <a:xfrm>
              <a:off x="6506504" y="937343"/>
              <a:ext cx="744272" cy="793950"/>
              <a:chOff x="6565437" y="1588001"/>
              <a:chExt cx="744272" cy="793950"/>
            </a:xfrm>
          </p:grpSpPr>
          <p:sp>
            <p:nvSpPr>
              <p:cNvPr id="5089" name="Google Shape;5089;p78"/>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90" name="Google Shape;5090;p78"/>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91" name="Google Shape;5091;p78"/>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92" name="Google Shape;5092;p78"/>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93" name="Google Shape;5093;p78"/>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94" name="Google Shape;5094;p78"/>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95" name="Google Shape;5095;p78"/>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96" name="Google Shape;5096;p78"/>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97" name="Google Shape;5097;p78"/>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98" name="Google Shape;5098;p78"/>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5099" name="Google Shape;5099;p78"/>
          <p:cNvGrpSpPr/>
          <p:nvPr/>
        </p:nvGrpSpPr>
        <p:grpSpPr>
          <a:xfrm>
            <a:off x="5368688" y="721218"/>
            <a:ext cx="460704" cy="491455"/>
            <a:chOff x="7638277" y="937343"/>
            <a:chExt cx="744272" cy="793950"/>
          </a:xfrm>
        </p:grpSpPr>
        <p:sp>
          <p:nvSpPr>
            <p:cNvPr id="5100" name="Google Shape;5100;p78"/>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5101" name="Google Shape;5101;p78"/>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5102" name="Google Shape;5102;p78"/>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5103" name="Google Shape;5103;p78"/>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grpSp>
          <p:nvGrpSpPr>
            <p:cNvPr id="5104" name="Google Shape;5104;p78"/>
            <p:cNvGrpSpPr/>
            <p:nvPr/>
          </p:nvGrpSpPr>
          <p:grpSpPr>
            <a:xfrm>
              <a:off x="7638277" y="937343"/>
              <a:ext cx="744272" cy="793950"/>
              <a:chOff x="6565437" y="1588001"/>
              <a:chExt cx="744272" cy="793950"/>
            </a:xfrm>
          </p:grpSpPr>
          <p:sp>
            <p:nvSpPr>
              <p:cNvPr id="5105" name="Google Shape;5105;p78"/>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06" name="Google Shape;5106;p78"/>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07" name="Google Shape;5107;p78"/>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08" name="Google Shape;5108;p78"/>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09" name="Google Shape;5109;p78"/>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10" name="Google Shape;5110;p78"/>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11" name="Google Shape;5111;p78"/>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12" name="Google Shape;5112;p78"/>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13" name="Google Shape;5113;p78"/>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14" name="Google Shape;5114;p78"/>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5115" name="Google Shape;5115;p78"/>
          <p:cNvGrpSpPr/>
          <p:nvPr/>
        </p:nvGrpSpPr>
        <p:grpSpPr>
          <a:xfrm>
            <a:off x="2908798" y="2910773"/>
            <a:ext cx="445779" cy="400763"/>
            <a:chOff x="3778727" y="4460423"/>
            <a:chExt cx="720160" cy="647437"/>
          </a:xfrm>
        </p:grpSpPr>
        <p:sp>
          <p:nvSpPr>
            <p:cNvPr id="5116" name="Google Shape;5116;p78"/>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17" name="Google Shape;5117;p78"/>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18" name="Google Shape;5118;p78"/>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19" name="Google Shape;5119;p78"/>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20" name="Google Shape;5120;p78"/>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21" name="Google Shape;5121;p78"/>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22" name="Google Shape;5122;p78"/>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123" name="Google Shape;5123;p78"/>
          <p:cNvGrpSpPr/>
          <p:nvPr/>
        </p:nvGrpSpPr>
        <p:grpSpPr>
          <a:xfrm>
            <a:off x="985683" y="2895848"/>
            <a:ext cx="445680" cy="430613"/>
            <a:chOff x="557494" y="4436312"/>
            <a:chExt cx="720000" cy="695660"/>
          </a:xfrm>
        </p:grpSpPr>
        <p:sp>
          <p:nvSpPr>
            <p:cNvPr id="5124" name="Google Shape;5124;p78"/>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25" name="Google Shape;5125;p78"/>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26" name="Google Shape;5126;p78"/>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27" name="Google Shape;5127;p78"/>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128" name="Google Shape;5128;p78"/>
          <p:cNvGrpSpPr/>
          <p:nvPr/>
        </p:nvGrpSpPr>
        <p:grpSpPr>
          <a:xfrm>
            <a:off x="4190905" y="2888259"/>
            <a:ext cx="445834" cy="445792"/>
            <a:chOff x="5926265" y="4424051"/>
            <a:chExt cx="720247" cy="720181"/>
          </a:xfrm>
        </p:grpSpPr>
        <p:sp>
          <p:nvSpPr>
            <p:cNvPr id="5129" name="Google Shape;5129;p78"/>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30" name="Google Shape;5130;p78"/>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31" name="Google Shape;5131;p78"/>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32" name="Google Shape;5132;p78"/>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133" name="Google Shape;5133;p78"/>
          <p:cNvGrpSpPr/>
          <p:nvPr/>
        </p:nvGrpSpPr>
        <p:grpSpPr>
          <a:xfrm>
            <a:off x="1626666" y="2907813"/>
            <a:ext cx="445680" cy="406684"/>
            <a:chOff x="1631150" y="4455641"/>
            <a:chExt cx="720000" cy="657002"/>
          </a:xfrm>
        </p:grpSpPr>
        <p:sp>
          <p:nvSpPr>
            <p:cNvPr id="5134" name="Google Shape;5134;p78"/>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35" name="Google Shape;5135;p78"/>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36" name="Google Shape;5136;p78"/>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37" name="Google Shape;5137;p78"/>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38" name="Google Shape;5138;p78"/>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139" name="Google Shape;5139;p78"/>
          <p:cNvGrpSpPr/>
          <p:nvPr/>
        </p:nvGrpSpPr>
        <p:grpSpPr>
          <a:xfrm>
            <a:off x="2267695" y="2907229"/>
            <a:ext cx="445680" cy="407854"/>
            <a:chOff x="2704878" y="4454697"/>
            <a:chExt cx="720000" cy="658890"/>
          </a:xfrm>
        </p:grpSpPr>
        <p:sp>
          <p:nvSpPr>
            <p:cNvPr id="5140" name="Google Shape;5140;p78"/>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41" name="Google Shape;5141;p78"/>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42" name="Google Shape;5142;p78"/>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43" name="Google Shape;5143;p78"/>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44" name="Google Shape;5144;p78"/>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45" name="Google Shape;5145;p78"/>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146" name="Google Shape;5146;p78"/>
          <p:cNvGrpSpPr/>
          <p:nvPr/>
        </p:nvGrpSpPr>
        <p:grpSpPr>
          <a:xfrm>
            <a:off x="3549966" y="2909187"/>
            <a:ext cx="445549" cy="403936"/>
            <a:chOff x="4852681" y="4457861"/>
            <a:chExt cx="719788" cy="652562"/>
          </a:xfrm>
        </p:grpSpPr>
        <p:sp>
          <p:nvSpPr>
            <p:cNvPr id="5147" name="Google Shape;5147;p78"/>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48" name="Google Shape;5148;p78"/>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49" name="Google Shape;5149;p78"/>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150" name="Google Shape;5150;p78"/>
          <p:cNvGrpSpPr/>
          <p:nvPr/>
        </p:nvGrpSpPr>
        <p:grpSpPr>
          <a:xfrm>
            <a:off x="4832127" y="2899624"/>
            <a:ext cx="445818" cy="423063"/>
            <a:chOff x="7000306" y="4442411"/>
            <a:chExt cx="720224" cy="683463"/>
          </a:xfrm>
        </p:grpSpPr>
        <p:sp>
          <p:nvSpPr>
            <p:cNvPr id="5151" name="Google Shape;5151;p78"/>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52" name="Google Shape;5152;p78"/>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53" name="Google Shape;5153;p78"/>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54" name="Google Shape;5154;p78"/>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55" name="Google Shape;5155;p78"/>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156" name="Google Shape;5156;p78"/>
          <p:cNvGrpSpPr/>
          <p:nvPr/>
        </p:nvGrpSpPr>
        <p:grpSpPr>
          <a:xfrm>
            <a:off x="5473335" y="2897421"/>
            <a:ext cx="445779" cy="427468"/>
            <a:chOff x="8074325" y="4438852"/>
            <a:chExt cx="720160" cy="690579"/>
          </a:xfrm>
        </p:grpSpPr>
        <p:sp>
          <p:nvSpPr>
            <p:cNvPr id="5157" name="Google Shape;5157;p78"/>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58" name="Google Shape;5158;p78"/>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59" name="Google Shape;5159;p78"/>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60" name="Google Shape;5160;p78"/>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61" name="Google Shape;5161;p78"/>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62" name="Google Shape;5162;p78"/>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163" name="Google Shape;5163;p78"/>
          <p:cNvGrpSpPr/>
          <p:nvPr/>
        </p:nvGrpSpPr>
        <p:grpSpPr>
          <a:xfrm>
            <a:off x="6755680" y="2911370"/>
            <a:ext cx="445629" cy="399564"/>
            <a:chOff x="9878975" y="4425243"/>
            <a:chExt cx="719918" cy="645501"/>
          </a:xfrm>
        </p:grpSpPr>
        <p:sp>
          <p:nvSpPr>
            <p:cNvPr id="5164" name="Google Shape;5164;p78"/>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65" name="Google Shape;5165;p78"/>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66" name="Google Shape;5166;p78"/>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167" name="Google Shape;5167;p78"/>
          <p:cNvGrpSpPr/>
          <p:nvPr/>
        </p:nvGrpSpPr>
        <p:grpSpPr>
          <a:xfrm>
            <a:off x="7396697" y="2900171"/>
            <a:ext cx="445785" cy="421964"/>
            <a:chOff x="10914544" y="4407150"/>
            <a:chExt cx="720170" cy="681687"/>
          </a:xfrm>
        </p:grpSpPr>
        <p:sp>
          <p:nvSpPr>
            <p:cNvPr id="5168" name="Google Shape;5168;p78"/>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69" name="Google Shape;5169;p78"/>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70" name="Google Shape;5170;p78"/>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71" name="Google Shape;5171;p78"/>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172" name="Google Shape;5172;p78"/>
          <p:cNvGrpSpPr/>
          <p:nvPr/>
        </p:nvGrpSpPr>
        <p:grpSpPr>
          <a:xfrm>
            <a:off x="6114487" y="2908285"/>
            <a:ext cx="445805" cy="405734"/>
            <a:chOff x="8843122" y="4420259"/>
            <a:chExt cx="720202" cy="655468"/>
          </a:xfrm>
        </p:grpSpPr>
        <p:sp>
          <p:nvSpPr>
            <p:cNvPr id="5173" name="Google Shape;5173;p78"/>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74" name="Google Shape;5174;p78"/>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75" name="Google Shape;5175;p78"/>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76" name="Google Shape;5176;p78"/>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77" name="Google Shape;5177;p78"/>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78" name="Google Shape;5178;p78"/>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179" name="Google Shape;5179;p78"/>
          <p:cNvGrpSpPr/>
          <p:nvPr/>
        </p:nvGrpSpPr>
        <p:grpSpPr>
          <a:xfrm>
            <a:off x="2917357" y="2206847"/>
            <a:ext cx="445812" cy="394517"/>
            <a:chOff x="1510757" y="3225422"/>
            <a:chExt cx="720214" cy="637346"/>
          </a:xfrm>
        </p:grpSpPr>
        <p:sp>
          <p:nvSpPr>
            <p:cNvPr id="5180" name="Google Shape;5180;p78"/>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81" name="Google Shape;5181;p78"/>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82" name="Google Shape;5182;p78"/>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83" name="Google Shape;5183;p78"/>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84" name="Google Shape;5184;p78"/>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85" name="Google Shape;5185;p78"/>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86" name="Google Shape;5186;p78"/>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187" name="Google Shape;5187;p78"/>
          <p:cNvGrpSpPr/>
          <p:nvPr/>
        </p:nvGrpSpPr>
        <p:grpSpPr>
          <a:xfrm>
            <a:off x="3608748" y="2224367"/>
            <a:ext cx="445768" cy="359479"/>
            <a:chOff x="2595501" y="3253725"/>
            <a:chExt cx="720142" cy="580740"/>
          </a:xfrm>
        </p:grpSpPr>
        <p:sp>
          <p:nvSpPr>
            <p:cNvPr id="5188" name="Google Shape;5188;p78"/>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89" name="Google Shape;5189;p78"/>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90" name="Google Shape;5190;p78"/>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91" name="Google Shape;5191;p78"/>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192" name="Google Shape;5192;p78"/>
          <p:cNvGrpSpPr/>
          <p:nvPr/>
        </p:nvGrpSpPr>
        <p:grpSpPr>
          <a:xfrm>
            <a:off x="4991419" y="2181335"/>
            <a:ext cx="443879" cy="445540"/>
            <a:chOff x="4764809" y="3184208"/>
            <a:chExt cx="717090" cy="719774"/>
          </a:xfrm>
        </p:grpSpPr>
        <p:sp>
          <p:nvSpPr>
            <p:cNvPr id="5193" name="Google Shape;5193;p78"/>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94" name="Google Shape;5194;p78"/>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95" name="Google Shape;5195;p78"/>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196" name="Google Shape;5196;p78"/>
          <p:cNvGrpSpPr/>
          <p:nvPr/>
        </p:nvGrpSpPr>
        <p:grpSpPr>
          <a:xfrm>
            <a:off x="4300095" y="2210300"/>
            <a:ext cx="445746" cy="387612"/>
            <a:chOff x="3680173" y="3231000"/>
            <a:chExt cx="720106" cy="626190"/>
          </a:xfrm>
        </p:grpSpPr>
        <p:sp>
          <p:nvSpPr>
            <p:cNvPr id="5197" name="Google Shape;5197;p78"/>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98" name="Google Shape;5198;p78"/>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99" name="Google Shape;5199;p78"/>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200" name="Google Shape;5200;p78"/>
          <p:cNvGrpSpPr/>
          <p:nvPr/>
        </p:nvGrpSpPr>
        <p:grpSpPr>
          <a:xfrm>
            <a:off x="6372182" y="2181296"/>
            <a:ext cx="443283" cy="445620"/>
            <a:chOff x="6931035" y="3184144"/>
            <a:chExt cx="716128" cy="719903"/>
          </a:xfrm>
        </p:grpSpPr>
        <p:sp>
          <p:nvSpPr>
            <p:cNvPr id="5201" name="Google Shape;5201;p78"/>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02" name="Google Shape;5202;p78"/>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03" name="Google Shape;5203;p78"/>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04" name="Google Shape;5204;p78"/>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205" name="Google Shape;5205;p78"/>
          <p:cNvGrpSpPr/>
          <p:nvPr/>
        </p:nvGrpSpPr>
        <p:grpSpPr>
          <a:xfrm>
            <a:off x="5680876" y="2181248"/>
            <a:ext cx="445727" cy="445714"/>
            <a:chOff x="5846429" y="3184067"/>
            <a:chExt cx="720076" cy="720055"/>
          </a:xfrm>
        </p:grpSpPr>
        <p:sp>
          <p:nvSpPr>
            <p:cNvPr id="5206" name="Google Shape;5206;p78"/>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07" name="Google Shape;5207;p78"/>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08" name="Google Shape;5208;p78"/>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09" name="Google Shape;5209;p78"/>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210" name="Google Shape;5210;p78"/>
          <p:cNvGrpSpPr/>
          <p:nvPr/>
        </p:nvGrpSpPr>
        <p:grpSpPr>
          <a:xfrm>
            <a:off x="2368081" y="2181193"/>
            <a:ext cx="303698" cy="445825"/>
            <a:chOff x="655600" y="3183978"/>
            <a:chExt cx="490627" cy="720234"/>
          </a:xfrm>
        </p:grpSpPr>
        <p:sp>
          <p:nvSpPr>
            <p:cNvPr id="5211" name="Google Shape;5211;p78"/>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12" name="Google Shape;5212;p78"/>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13" name="Google Shape;5213;p78"/>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14" name="Google Shape;5214;p78"/>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15" name="Google Shape;5215;p78"/>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216" name="Google Shape;5216;p78"/>
          <p:cNvGrpSpPr/>
          <p:nvPr/>
        </p:nvGrpSpPr>
        <p:grpSpPr>
          <a:xfrm>
            <a:off x="7061043" y="2181309"/>
            <a:ext cx="189785" cy="445591"/>
            <a:chOff x="8011692" y="3184166"/>
            <a:chExt cx="306600" cy="719858"/>
          </a:xfrm>
        </p:grpSpPr>
        <p:sp>
          <p:nvSpPr>
            <p:cNvPr id="5217" name="Google Shape;5217;p78"/>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18" name="Google Shape;5218;p78"/>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19" name="Google Shape;5219;p78"/>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20" name="Google Shape;5220;p78"/>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21" name="Google Shape;5221;p78"/>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22" name="Google Shape;5222;p78"/>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223" name="Google Shape;5223;p78"/>
          <p:cNvGrpSpPr/>
          <p:nvPr/>
        </p:nvGrpSpPr>
        <p:grpSpPr>
          <a:xfrm>
            <a:off x="7495830" y="2181059"/>
            <a:ext cx="246199" cy="445516"/>
            <a:chOff x="4556125" y="630237"/>
            <a:chExt cx="3081338" cy="5568950"/>
          </a:xfrm>
        </p:grpSpPr>
        <p:sp>
          <p:nvSpPr>
            <p:cNvPr id="5224" name="Google Shape;5224;p78"/>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25" name="Google Shape;5225;p78"/>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26" name="Google Shape;5226;p78"/>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27" name="Google Shape;5227;p78"/>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28" name="Google Shape;5228;p78"/>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29" name="Google Shape;5229;p78"/>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30" name="Google Shape;5230;p78"/>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231" name="Google Shape;5231;p78"/>
          <p:cNvGrpSpPr/>
          <p:nvPr/>
        </p:nvGrpSpPr>
        <p:grpSpPr>
          <a:xfrm>
            <a:off x="1676853" y="2181259"/>
            <a:ext cx="445768" cy="445697"/>
            <a:chOff x="1674084" y="3214987"/>
            <a:chExt cx="720142" cy="720027"/>
          </a:xfrm>
        </p:grpSpPr>
        <p:sp>
          <p:nvSpPr>
            <p:cNvPr id="5232" name="Google Shape;5232;p78"/>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33" name="Google Shape;5233;p78"/>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34" name="Google Shape;5234;p78"/>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35" name="Google Shape;5235;p78"/>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36" name="Google Shape;5236;p78"/>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37" name="Google Shape;5237;p78"/>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38" name="Google Shape;5238;p78"/>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39" name="Google Shape;5239;p78"/>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40" name="Google Shape;5240;p78"/>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41" name="Google Shape;5241;p78"/>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42" name="Google Shape;5242;p78"/>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43" name="Google Shape;5243;p78"/>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244" name="Google Shape;5244;p78"/>
          <p:cNvGrpSpPr/>
          <p:nvPr/>
        </p:nvGrpSpPr>
        <p:grpSpPr>
          <a:xfrm>
            <a:off x="985694" y="2181221"/>
            <a:ext cx="445578" cy="445773"/>
            <a:chOff x="557511" y="3214925"/>
            <a:chExt cx="719836" cy="720150"/>
          </a:xfrm>
        </p:grpSpPr>
        <p:sp>
          <p:nvSpPr>
            <p:cNvPr id="5245" name="Google Shape;5245;p78"/>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46" name="Google Shape;5246;p78"/>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47" name="Google Shape;5247;p78"/>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48" name="Google Shape;5248;p78"/>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249" name="Google Shape;5249;p78"/>
          <p:cNvGrpSpPr/>
          <p:nvPr/>
        </p:nvGrpSpPr>
        <p:grpSpPr>
          <a:xfrm>
            <a:off x="929577" y="3617556"/>
            <a:ext cx="445905" cy="400522"/>
            <a:chOff x="1147762" y="1131887"/>
            <a:chExt cx="5137150" cy="4619626"/>
          </a:xfrm>
        </p:grpSpPr>
        <p:sp>
          <p:nvSpPr>
            <p:cNvPr id="5250" name="Google Shape;5250;p78"/>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51" name="Google Shape;5251;p78"/>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52" name="Google Shape;5252;p78"/>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253" name="Google Shape;5253;p78"/>
          <p:cNvGrpSpPr/>
          <p:nvPr/>
        </p:nvGrpSpPr>
        <p:grpSpPr>
          <a:xfrm>
            <a:off x="1726906" y="3611210"/>
            <a:ext cx="445901" cy="413282"/>
            <a:chOff x="1570037" y="1341437"/>
            <a:chExt cx="4943475" cy="4576762"/>
          </a:xfrm>
        </p:grpSpPr>
        <p:sp>
          <p:nvSpPr>
            <p:cNvPr id="5254" name="Google Shape;5254;p78"/>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55" name="Google Shape;5255;p78"/>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56" name="Google Shape;5256;p78"/>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57" name="Google Shape;5257;p78"/>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58" name="Google Shape;5258;p78"/>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59" name="Google Shape;5259;p78"/>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260" name="Google Shape;5260;p78"/>
          <p:cNvGrpSpPr/>
          <p:nvPr/>
        </p:nvGrpSpPr>
        <p:grpSpPr>
          <a:xfrm>
            <a:off x="4212229" y="3595311"/>
            <a:ext cx="441332" cy="445721"/>
            <a:chOff x="5770007" y="5489899"/>
            <a:chExt cx="712976" cy="720067"/>
          </a:xfrm>
        </p:grpSpPr>
        <p:sp>
          <p:nvSpPr>
            <p:cNvPr id="5261" name="Google Shape;5261;p78"/>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62" name="Google Shape;5262;p78"/>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63" name="Google Shape;5263;p78"/>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64" name="Google Shape;5264;p78"/>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65" name="Google Shape;5265;p78"/>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66" name="Google Shape;5266;p78"/>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67" name="Google Shape;5267;p78"/>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68" name="Google Shape;5268;p78"/>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269" name="Google Shape;5269;p78"/>
          <p:cNvGrpSpPr/>
          <p:nvPr/>
        </p:nvGrpSpPr>
        <p:grpSpPr>
          <a:xfrm>
            <a:off x="5005020" y="3617781"/>
            <a:ext cx="445651" cy="400824"/>
            <a:chOff x="7050768" y="5526199"/>
            <a:chExt cx="719953" cy="647534"/>
          </a:xfrm>
        </p:grpSpPr>
        <p:sp>
          <p:nvSpPr>
            <p:cNvPr id="5270" name="Google Shape;5270;p78"/>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71" name="Google Shape;5271;p78"/>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72" name="Google Shape;5272;p78"/>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73" name="Google Shape;5273;p78"/>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74" name="Google Shape;5274;p78"/>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75" name="Google Shape;5275;p78"/>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76" name="Google Shape;5276;p78"/>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77" name="Google Shape;5277;p78"/>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78" name="Google Shape;5278;p78"/>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79" name="Google Shape;5279;p78"/>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80" name="Google Shape;5280;p78"/>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81" name="Google Shape;5281;p78"/>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282" name="Google Shape;5282;p78"/>
          <p:cNvGrpSpPr/>
          <p:nvPr/>
        </p:nvGrpSpPr>
        <p:grpSpPr>
          <a:xfrm>
            <a:off x="6599536" y="3617851"/>
            <a:ext cx="445681" cy="400651"/>
            <a:chOff x="9626723" y="5526313"/>
            <a:chExt cx="720002" cy="647256"/>
          </a:xfrm>
        </p:grpSpPr>
        <p:sp>
          <p:nvSpPr>
            <p:cNvPr id="5283" name="Google Shape;5283;p78"/>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84" name="Google Shape;5284;p78"/>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85" name="Google Shape;5285;p78"/>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86" name="Google Shape;5286;p78"/>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87" name="Google Shape;5287;p78"/>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88" name="Google Shape;5288;p78"/>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89" name="Google Shape;5289;p78"/>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90" name="Google Shape;5290;p78"/>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91" name="Google Shape;5291;p78"/>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92" name="Google Shape;5292;p78"/>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93" name="Google Shape;5293;p78"/>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94" name="Google Shape;5294;p78"/>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295" name="Google Shape;5295;p78"/>
          <p:cNvGrpSpPr/>
          <p:nvPr/>
        </p:nvGrpSpPr>
        <p:grpSpPr>
          <a:xfrm>
            <a:off x="7396776" y="3595288"/>
            <a:ext cx="445582" cy="445743"/>
            <a:chOff x="10914672" y="5489861"/>
            <a:chExt cx="719842" cy="720102"/>
          </a:xfrm>
        </p:grpSpPr>
        <p:sp>
          <p:nvSpPr>
            <p:cNvPr id="5296" name="Google Shape;5296;p78"/>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97" name="Google Shape;5297;p78"/>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98" name="Google Shape;5298;p78"/>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99" name="Google Shape;5299;p78"/>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00" name="Google Shape;5300;p78"/>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01" name="Google Shape;5301;p78"/>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02" name="Google Shape;5302;p78"/>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03" name="Google Shape;5303;p78"/>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04" name="Google Shape;5304;p78"/>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05" name="Google Shape;5305;p78"/>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06" name="Google Shape;5306;p78"/>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07" name="Google Shape;5307;p78"/>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308" name="Google Shape;5308;p78"/>
          <p:cNvGrpSpPr/>
          <p:nvPr/>
        </p:nvGrpSpPr>
        <p:grpSpPr>
          <a:xfrm>
            <a:off x="5802236" y="3605552"/>
            <a:ext cx="445821" cy="425247"/>
            <a:chOff x="8338678" y="5506443"/>
            <a:chExt cx="720227" cy="686989"/>
          </a:xfrm>
        </p:grpSpPr>
        <p:sp>
          <p:nvSpPr>
            <p:cNvPr id="5309" name="Google Shape;5309;p78"/>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10" name="Google Shape;5310;p78"/>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11" name="Google Shape;5311;p78"/>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12" name="Google Shape;5312;p78"/>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13" name="Google Shape;5313;p78"/>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14" name="Google Shape;5314;p78"/>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315" name="Google Shape;5315;p78"/>
          <p:cNvGrpSpPr/>
          <p:nvPr/>
        </p:nvGrpSpPr>
        <p:grpSpPr>
          <a:xfrm>
            <a:off x="2523893" y="3660142"/>
            <a:ext cx="1336824" cy="316035"/>
            <a:chOff x="3042485" y="5594633"/>
            <a:chExt cx="2159652" cy="510557"/>
          </a:xfrm>
        </p:grpSpPr>
        <p:sp>
          <p:nvSpPr>
            <p:cNvPr id="5316" name="Google Shape;5316;p78"/>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17" name="Google Shape;5317;p78"/>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18" name="Google Shape;5318;p78"/>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19" name="Google Shape;5319;p78"/>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20" name="Google Shape;5320;p78"/>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21" name="Google Shape;5321;p78"/>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22" name="Google Shape;5322;p78"/>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23" name="Google Shape;5323;p78"/>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24" name="Google Shape;5324;p78"/>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25" name="Google Shape;5325;p78"/>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26" name="Google Shape;5326;p78"/>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27" name="Google Shape;5327;p78"/>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28" name="Google Shape;5328;p78"/>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29" name="Google Shape;5329;p78"/>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30" name="Google Shape;5330;p78"/>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331" name="Google Shape;5331;p78"/>
          <p:cNvGrpSpPr/>
          <p:nvPr/>
        </p:nvGrpSpPr>
        <p:grpSpPr>
          <a:xfrm>
            <a:off x="1726783" y="4303678"/>
            <a:ext cx="445738" cy="442950"/>
            <a:chOff x="1442627" y="5710929"/>
            <a:chExt cx="594318" cy="590600"/>
          </a:xfrm>
        </p:grpSpPr>
        <p:sp>
          <p:nvSpPr>
            <p:cNvPr id="5332" name="Google Shape;5332;p78"/>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33" name="Google Shape;5333;p78"/>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34" name="Google Shape;5334;p78"/>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35" name="Google Shape;5335;p78"/>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336" name="Google Shape;5336;p78"/>
          <p:cNvGrpSpPr/>
          <p:nvPr/>
        </p:nvGrpSpPr>
        <p:grpSpPr>
          <a:xfrm>
            <a:off x="6635633" y="4302258"/>
            <a:ext cx="373053" cy="445790"/>
            <a:chOff x="8095060" y="5664590"/>
            <a:chExt cx="497404" cy="594388"/>
          </a:xfrm>
        </p:grpSpPr>
        <p:grpSp>
          <p:nvGrpSpPr>
            <p:cNvPr id="5337" name="Google Shape;5337;p78"/>
            <p:cNvGrpSpPr/>
            <p:nvPr/>
          </p:nvGrpSpPr>
          <p:grpSpPr>
            <a:xfrm>
              <a:off x="8095060" y="5969027"/>
              <a:ext cx="497404" cy="289951"/>
              <a:chOff x="8095060" y="5969027"/>
              <a:chExt cx="497404" cy="289951"/>
            </a:xfrm>
          </p:grpSpPr>
          <p:sp>
            <p:nvSpPr>
              <p:cNvPr id="5338" name="Google Shape;5338;p78"/>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39" name="Google Shape;5339;p78"/>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40" name="Google Shape;5340;p78"/>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341" name="Google Shape;5341;p78"/>
            <p:cNvGrpSpPr/>
            <p:nvPr/>
          </p:nvGrpSpPr>
          <p:grpSpPr>
            <a:xfrm>
              <a:off x="8095060" y="5867832"/>
              <a:ext cx="497404" cy="289312"/>
              <a:chOff x="8095060" y="5867832"/>
              <a:chExt cx="497404" cy="289312"/>
            </a:xfrm>
          </p:grpSpPr>
          <p:sp>
            <p:nvSpPr>
              <p:cNvPr id="5342" name="Google Shape;5342;p78"/>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43" name="Google Shape;5343;p78"/>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44" name="Google Shape;5344;p78"/>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345" name="Google Shape;5345;p78"/>
            <p:cNvGrpSpPr/>
            <p:nvPr/>
          </p:nvGrpSpPr>
          <p:grpSpPr>
            <a:xfrm>
              <a:off x="8095060" y="5765998"/>
              <a:ext cx="497404" cy="289312"/>
              <a:chOff x="8095060" y="5765998"/>
              <a:chExt cx="497404" cy="289312"/>
            </a:xfrm>
          </p:grpSpPr>
          <p:sp>
            <p:nvSpPr>
              <p:cNvPr id="5346" name="Google Shape;5346;p78"/>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47" name="Google Shape;5347;p78"/>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48" name="Google Shape;5348;p78"/>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349" name="Google Shape;5349;p78"/>
            <p:cNvGrpSpPr/>
            <p:nvPr/>
          </p:nvGrpSpPr>
          <p:grpSpPr>
            <a:xfrm>
              <a:off x="8095060" y="5664590"/>
              <a:ext cx="497404" cy="290163"/>
              <a:chOff x="8095060" y="5664590"/>
              <a:chExt cx="497404" cy="290163"/>
            </a:xfrm>
          </p:grpSpPr>
          <p:sp>
            <p:nvSpPr>
              <p:cNvPr id="5350" name="Google Shape;5350;p78"/>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51" name="Google Shape;5351;p78"/>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52" name="Google Shape;5352;p78"/>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5353" name="Google Shape;5353;p78"/>
          <p:cNvGrpSpPr/>
          <p:nvPr/>
        </p:nvGrpSpPr>
        <p:grpSpPr>
          <a:xfrm>
            <a:off x="2718425" y="4302286"/>
            <a:ext cx="557161" cy="445733"/>
            <a:chOff x="4607809" y="5664627"/>
            <a:chExt cx="742882" cy="594311"/>
          </a:xfrm>
        </p:grpSpPr>
        <p:sp>
          <p:nvSpPr>
            <p:cNvPr id="5354" name="Google Shape;5354;p78"/>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55" name="Google Shape;5355;p78"/>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56" name="Google Shape;5356;p78"/>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57" name="Google Shape;5357;p78"/>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58" name="Google Shape;5358;p78"/>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59" name="Google Shape;5359;p78"/>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60" name="Google Shape;5360;p78"/>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61" name="Google Shape;5361;p78"/>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362" name="Google Shape;5362;p78"/>
          <p:cNvGrpSpPr/>
          <p:nvPr/>
        </p:nvGrpSpPr>
        <p:grpSpPr>
          <a:xfrm>
            <a:off x="3821490" y="4302343"/>
            <a:ext cx="1079865" cy="445621"/>
            <a:chOff x="2571250" y="5664711"/>
            <a:chExt cx="1439820" cy="594161"/>
          </a:xfrm>
        </p:grpSpPr>
        <p:sp>
          <p:nvSpPr>
            <p:cNvPr id="5363" name="Google Shape;5363;p78"/>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5364" name="Google Shape;5364;p78"/>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5365" name="Google Shape;5365;p78"/>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5366" name="Google Shape;5366;p78"/>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5367" name="Google Shape;5367;p78"/>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5368" name="Google Shape;5368;p78"/>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5369" name="Google Shape;5369;p78"/>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5370" name="Google Shape;5370;p78"/>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5371" name="Google Shape;5371;p78"/>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5372" name="Google Shape;5372;p78"/>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5373" name="Google Shape;5373;p78"/>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5374" name="Google Shape;5374;p78"/>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5375" name="Google Shape;5375;p78"/>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5376" name="Google Shape;5376;p78"/>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5377" name="Google Shape;5377;p78"/>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5378" name="Google Shape;5378;p78"/>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5379" name="Google Shape;5379;p78"/>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5380" name="Google Shape;5380;p78"/>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5381" name="Google Shape;5381;p78"/>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5382" name="Google Shape;5382;p78"/>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5383" name="Google Shape;5383;p78"/>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5384" name="Google Shape;5384;p78"/>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5385" name="Google Shape;5385;p78"/>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5386" name="Google Shape;5386;p78"/>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grpSp>
      <p:grpSp>
        <p:nvGrpSpPr>
          <p:cNvPr id="5387" name="Google Shape;5387;p78"/>
          <p:cNvGrpSpPr/>
          <p:nvPr/>
        </p:nvGrpSpPr>
        <p:grpSpPr>
          <a:xfrm>
            <a:off x="5447259" y="4302135"/>
            <a:ext cx="642470" cy="446036"/>
            <a:chOff x="6332670" y="5663946"/>
            <a:chExt cx="856627" cy="594715"/>
          </a:xfrm>
        </p:grpSpPr>
        <p:grpSp>
          <p:nvGrpSpPr>
            <p:cNvPr id="5388" name="Google Shape;5388;p78"/>
            <p:cNvGrpSpPr/>
            <p:nvPr/>
          </p:nvGrpSpPr>
          <p:grpSpPr>
            <a:xfrm>
              <a:off x="6392364" y="5663946"/>
              <a:ext cx="796933" cy="185801"/>
              <a:chOff x="3321050" y="1066800"/>
              <a:chExt cx="6505573" cy="1508125"/>
            </a:xfrm>
          </p:grpSpPr>
          <p:sp>
            <p:nvSpPr>
              <p:cNvPr id="5389" name="Google Shape;5389;p78"/>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90" name="Google Shape;5390;p78"/>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391" name="Google Shape;5391;p78"/>
            <p:cNvGrpSpPr/>
            <p:nvPr/>
          </p:nvGrpSpPr>
          <p:grpSpPr>
            <a:xfrm flipH="1">
              <a:off x="6332670" y="5868403"/>
              <a:ext cx="796933" cy="185801"/>
              <a:chOff x="3321050" y="1066800"/>
              <a:chExt cx="6505573" cy="1508125"/>
            </a:xfrm>
          </p:grpSpPr>
          <p:sp>
            <p:nvSpPr>
              <p:cNvPr id="5392" name="Google Shape;5392;p78"/>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93" name="Google Shape;5393;p78"/>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394" name="Google Shape;5394;p78"/>
            <p:cNvGrpSpPr/>
            <p:nvPr/>
          </p:nvGrpSpPr>
          <p:grpSpPr>
            <a:xfrm>
              <a:off x="6392364" y="6072860"/>
              <a:ext cx="796933" cy="185801"/>
              <a:chOff x="3321050" y="1066800"/>
              <a:chExt cx="6505573" cy="1508125"/>
            </a:xfrm>
          </p:grpSpPr>
          <p:sp>
            <p:nvSpPr>
              <p:cNvPr id="5395" name="Google Shape;5395;p78"/>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96" name="Google Shape;5396;p78"/>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5397" name="Google Shape;5397;p78"/>
          <p:cNvSpPr txBox="1">
            <a:spLocks noGrp="1"/>
          </p:cNvSpPr>
          <p:nvPr>
            <p:ph type="title"/>
          </p:nvPr>
        </p:nvSpPr>
        <p:spPr>
          <a:xfrm>
            <a:off x="855300" y="249075"/>
            <a:ext cx="7433400" cy="396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sz="2000"/>
              <a:t>DIAGRAMS AND INFOGRAPHICS</a:t>
            </a:r>
            <a:endParaRPr sz="2000"/>
          </a:p>
        </p:txBody>
      </p:sp>
      <p:sp>
        <p:nvSpPr>
          <p:cNvPr id="5398" name="Google Shape;5398;p78"/>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n"/>
              <a:t>67</a:t>
            </a:fld>
            <a:endParaRPr/>
          </a:p>
        </p:txBody>
      </p:sp>
    </p:spTree>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5402"/>
        <p:cNvGrpSpPr/>
        <p:nvPr/>
      </p:nvGrpSpPr>
      <p:grpSpPr>
        <a:xfrm>
          <a:off x="0" y="0"/>
          <a:ext cx="0" cy="0"/>
          <a:chOff x="0" y="0"/>
          <a:chExt cx="0" cy="0"/>
        </a:xfrm>
      </p:grpSpPr>
      <p:sp>
        <p:nvSpPr>
          <p:cNvPr id="5403" name="Google Shape;5403;p79"/>
          <p:cNvSpPr txBox="1"/>
          <p:nvPr/>
        </p:nvSpPr>
        <p:spPr>
          <a:xfrm>
            <a:off x="655700" y="914275"/>
            <a:ext cx="6676800" cy="1380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3B55"/>
                </a:solidFill>
                <a:latin typeface="Titillium Web"/>
                <a:ea typeface="Titillium Web"/>
                <a:cs typeface="Titillium Web"/>
                <a:sym typeface="Titillium Web"/>
              </a:rPr>
              <a:t>You can also use any emoji as an icon!</a:t>
            </a:r>
            <a:endParaRPr sz="1400" b="1" i="0" u="none" strike="noStrike" cap="none">
              <a:solidFill>
                <a:srgbClr val="003B55"/>
              </a:solidFill>
              <a:latin typeface="Titillium Web"/>
              <a:ea typeface="Titillium Web"/>
              <a:cs typeface="Titillium Web"/>
              <a:sym typeface="Titillium Web"/>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3B55"/>
                </a:solidFill>
                <a:latin typeface="Titillium Web"/>
                <a:ea typeface="Titillium Web"/>
                <a:cs typeface="Titillium Web"/>
                <a:sym typeface="Titillium Web"/>
              </a:rPr>
              <a:t>And of course it resizes without losing quality.</a:t>
            </a:r>
            <a:endParaRPr sz="1400" b="0" i="0" u="none" strike="noStrike" cap="none">
              <a:solidFill>
                <a:srgbClr val="003B55"/>
              </a:solidFill>
              <a:latin typeface="Titillium Web"/>
              <a:ea typeface="Titillium Web"/>
              <a:cs typeface="Titillium Web"/>
              <a:sym typeface="Titillium Web"/>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3B55"/>
                </a:solidFill>
                <a:latin typeface="Titillium Web"/>
                <a:ea typeface="Titillium Web"/>
                <a:cs typeface="Titillium Web"/>
                <a:sym typeface="Titillium Web"/>
              </a:rPr>
              <a:t>How? Follow Google instructions https://twitter.com/googledocs/status/730087240156643328</a:t>
            </a:r>
            <a:endParaRPr sz="1400" b="0" i="0" u="none" strike="noStrike" cap="none">
              <a:solidFill>
                <a:srgbClr val="003B55"/>
              </a:solidFill>
              <a:latin typeface="Titillium Web"/>
              <a:ea typeface="Titillium Web"/>
              <a:cs typeface="Titillium Web"/>
              <a:sym typeface="Titillium Web"/>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3B55"/>
              </a:solidFill>
              <a:latin typeface="Titillium Web"/>
              <a:ea typeface="Titillium Web"/>
              <a:cs typeface="Titillium Web"/>
              <a:sym typeface="Titillium Web"/>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3B55"/>
              </a:solidFill>
              <a:latin typeface="Titillium Web"/>
              <a:ea typeface="Titillium Web"/>
              <a:cs typeface="Titillium Web"/>
              <a:sym typeface="Titillium Web"/>
            </a:endParaRPr>
          </a:p>
        </p:txBody>
      </p:sp>
      <p:sp>
        <p:nvSpPr>
          <p:cNvPr id="5404" name="Google Shape;5404;p79"/>
          <p:cNvSpPr txBox="1"/>
          <p:nvPr/>
        </p:nvSpPr>
        <p:spPr>
          <a:xfrm>
            <a:off x="655700" y="2374250"/>
            <a:ext cx="7327500" cy="2570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600"/>
              <a:buFont typeface="Arial"/>
              <a:buNone/>
            </a:pPr>
            <a:r>
              <a:rPr lang="en" sz="3600" b="0" i="0" u="none" strike="noStrike" cap="none">
                <a:solidFill>
                  <a:srgbClr val="01597F"/>
                </a:solidFill>
                <a:latin typeface="Titillium Web"/>
                <a:ea typeface="Titillium Web"/>
                <a:cs typeface="Titillium Web"/>
                <a:sym typeface="Titillium Web"/>
              </a:rPr>
              <a:t>✋👆👉👍👤👦👧👨👩👪💃🏃💑❤😂😉😋😒😭👶😸🐟🍒🍔💣📌📖🔨🎃🎈🎨🏈🏰🌏🔌🔑</a:t>
            </a:r>
            <a:r>
              <a:rPr lang="en" sz="2400" b="0" i="0" u="none" strike="noStrike" cap="none">
                <a:solidFill>
                  <a:srgbClr val="01597F"/>
                </a:solidFill>
                <a:highlight>
                  <a:srgbClr val="D3EBD5"/>
                </a:highlight>
                <a:latin typeface="Titillium Web"/>
                <a:ea typeface="Titillium Web"/>
                <a:cs typeface="Titillium Web"/>
                <a:sym typeface="Titillium Web"/>
              </a:rPr>
              <a:t> and many more...</a:t>
            </a:r>
            <a:endParaRPr sz="2400" b="0" i="0" u="none" strike="noStrike" cap="none">
              <a:solidFill>
                <a:srgbClr val="01597F"/>
              </a:solidFill>
              <a:highlight>
                <a:srgbClr val="D3EBD5"/>
              </a:highlight>
              <a:latin typeface="Titillium Web"/>
              <a:ea typeface="Titillium Web"/>
              <a:cs typeface="Titillium Web"/>
              <a:sym typeface="Titillium Web"/>
            </a:endParaRPr>
          </a:p>
        </p:txBody>
      </p:sp>
      <p:sp>
        <p:nvSpPr>
          <p:cNvPr id="5405" name="Google Shape;5405;p79"/>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n"/>
              <a:t>68</a:t>
            </a:fld>
            <a:endParaRPr/>
          </a:p>
        </p:txBody>
      </p:sp>
    </p:spTree>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show="0">
  <p:cSld>
    <p:bg>
      <p:bgPr>
        <a:gradFill>
          <a:gsLst>
            <a:gs pos="0">
              <a:srgbClr val="FFD966"/>
            </a:gs>
            <a:gs pos="100000">
              <a:srgbClr val="FF9900"/>
            </a:gs>
          </a:gsLst>
          <a:path path="circle">
            <a:fillToRect l="50000" t="50000" r="50000" b="50000"/>
          </a:path>
          <a:tileRect/>
        </a:gradFill>
        <a:effectLst/>
      </p:bgPr>
    </p:bg>
    <p:spTree>
      <p:nvGrpSpPr>
        <p:cNvPr id="1" name="Shape 5409"/>
        <p:cNvGrpSpPr/>
        <p:nvPr/>
      </p:nvGrpSpPr>
      <p:grpSpPr>
        <a:xfrm>
          <a:off x="0" y="0"/>
          <a:ext cx="0" cy="0"/>
          <a:chOff x="0" y="0"/>
          <a:chExt cx="0" cy="0"/>
        </a:xfrm>
      </p:grpSpPr>
      <p:pic>
        <p:nvPicPr>
          <p:cNvPr id="5410" name="Google Shape;5410;p80">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5411" name="Google Shape;5411;p80"/>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rgbClr val="434343"/>
                </a:solidFill>
                <a:latin typeface="Montserrat"/>
                <a:ea typeface="Montserrat"/>
                <a:cs typeface="Montserrat"/>
                <a:sym typeface="Montserrat"/>
              </a:rPr>
              <a:t>Free templates for all your presentation needs</a:t>
            </a:r>
            <a:endParaRPr sz="1800" b="1" i="0" u="none" strike="noStrike" cap="none">
              <a:solidFill>
                <a:srgbClr val="434343"/>
              </a:solidFill>
              <a:latin typeface="Montserrat"/>
              <a:ea typeface="Montserrat"/>
              <a:cs typeface="Montserrat"/>
              <a:sym typeface="Montserrat"/>
            </a:endParaRPr>
          </a:p>
        </p:txBody>
      </p:sp>
      <p:grpSp>
        <p:nvGrpSpPr>
          <p:cNvPr id="5412" name="Google Shape;5412;p80"/>
          <p:cNvGrpSpPr/>
          <p:nvPr/>
        </p:nvGrpSpPr>
        <p:grpSpPr>
          <a:xfrm>
            <a:off x="690575" y="3290132"/>
            <a:ext cx="7762851" cy="892418"/>
            <a:chOff x="801125" y="3213932"/>
            <a:chExt cx="7762851" cy="892418"/>
          </a:xfrm>
        </p:grpSpPr>
        <p:grpSp>
          <p:nvGrpSpPr>
            <p:cNvPr id="5413" name="Google Shape;5413;p80"/>
            <p:cNvGrpSpPr/>
            <p:nvPr/>
          </p:nvGrpSpPr>
          <p:grpSpPr>
            <a:xfrm>
              <a:off x="4845759" y="3213932"/>
              <a:ext cx="1695900" cy="892418"/>
              <a:chOff x="4845759" y="3213932"/>
              <a:chExt cx="1695900" cy="892418"/>
            </a:xfrm>
          </p:grpSpPr>
          <p:sp>
            <p:nvSpPr>
              <p:cNvPr id="5414" name="Google Shape;5414;p80"/>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434343"/>
                    </a:solidFill>
                    <a:latin typeface="Montserrat"/>
                    <a:ea typeface="Montserrat"/>
                    <a:cs typeface="Montserrat"/>
                    <a:sym typeface="Montserrat"/>
                  </a:rPr>
                  <a:t>Ready to use, professional and customizable</a:t>
                </a:r>
                <a:endParaRPr sz="1200" b="0" i="0" u="none" strike="noStrike" cap="none">
                  <a:solidFill>
                    <a:srgbClr val="434343"/>
                  </a:solidFill>
                  <a:latin typeface="Montserrat"/>
                  <a:ea typeface="Montserrat"/>
                  <a:cs typeface="Montserrat"/>
                  <a:sym typeface="Montserrat"/>
                </a:endParaRPr>
              </a:p>
            </p:txBody>
          </p:sp>
          <p:sp>
            <p:nvSpPr>
              <p:cNvPr id="5415" name="Google Shape;5415;p80"/>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4343"/>
                  </a:solidFill>
                  <a:latin typeface="Arial"/>
                  <a:ea typeface="Arial"/>
                  <a:cs typeface="Arial"/>
                  <a:sym typeface="Arial"/>
                </a:endParaRPr>
              </a:p>
            </p:txBody>
          </p:sp>
        </p:grpSp>
        <p:grpSp>
          <p:nvGrpSpPr>
            <p:cNvPr id="5416" name="Google Shape;5416;p80"/>
            <p:cNvGrpSpPr/>
            <p:nvPr/>
          </p:nvGrpSpPr>
          <p:grpSpPr>
            <a:xfrm>
              <a:off x="2823442" y="3214222"/>
              <a:ext cx="1695900" cy="892128"/>
              <a:chOff x="2823442" y="3214222"/>
              <a:chExt cx="1695900" cy="892128"/>
            </a:xfrm>
          </p:grpSpPr>
          <p:sp>
            <p:nvSpPr>
              <p:cNvPr id="5417" name="Google Shape;5417;p80"/>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434343"/>
                    </a:solidFill>
                    <a:latin typeface="Montserrat"/>
                    <a:ea typeface="Montserrat"/>
                    <a:cs typeface="Montserrat"/>
                    <a:sym typeface="Montserrat"/>
                  </a:rPr>
                  <a:t>100% free for personal or commercial use</a:t>
                </a:r>
                <a:endParaRPr sz="1200" b="0" i="0" u="none" strike="noStrike" cap="none">
                  <a:solidFill>
                    <a:srgbClr val="434343"/>
                  </a:solidFill>
                  <a:latin typeface="Montserrat"/>
                  <a:ea typeface="Montserrat"/>
                  <a:cs typeface="Montserrat"/>
                  <a:sym typeface="Montserrat"/>
                </a:endParaRPr>
              </a:p>
            </p:txBody>
          </p:sp>
          <p:sp>
            <p:nvSpPr>
              <p:cNvPr id="5418" name="Google Shape;5418;p80"/>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4343"/>
                  </a:solidFill>
                  <a:latin typeface="Arial"/>
                  <a:ea typeface="Arial"/>
                  <a:cs typeface="Arial"/>
                  <a:sym typeface="Arial"/>
                </a:endParaRPr>
              </a:p>
            </p:txBody>
          </p:sp>
        </p:grpSp>
        <p:grpSp>
          <p:nvGrpSpPr>
            <p:cNvPr id="5419" name="Google Shape;5419;p80"/>
            <p:cNvGrpSpPr/>
            <p:nvPr/>
          </p:nvGrpSpPr>
          <p:grpSpPr>
            <a:xfrm>
              <a:off x="6868076" y="3213932"/>
              <a:ext cx="1695900" cy="892418"/>
              <a:chOff x="6868076" y="3213932"/>
              <a:chExt cx="1695900" cy="892418"/>
            </a:xfrm>
          </p:grpSpPr>
          <p:sp>
            <p:nvSpPr>
              <p:cNvPr id="5420" name="Google Shape;5420;p80"/>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434343"/>
                    </a:solidFill>
                    <a:latin typeface="Montserrat"/>
                    <a:ea typeface="Montserrat"/>
                    <a:cs typeface="Montserrat"/>
                    <a:sym typeface="Montserrat"/>
                  </a:rPr>
                  <a:t>Blow your audience away with attractive visuals</a:t>
                </a:r>
                <a:endParaRPr sz="1200" b="0" i="0" u="none" strike="noStrike" cap="none">
                  <a:solidFill>
                    <a:srgbClr val="434343"/>
                  </a:solidFill>
                  <a:latin typeface="Montserrat"/>
                  <a:ea typeface="Montserrat"/>
                  <a:cs typeface="Montserrat"/>
                  <a:sym typeface="Montserrat"/>
                </a:endParaRPr>
              </a:p>
            </p:txBody>
          </p:sp>
          <p:sp>
            <p:nvSpPr>
              <p:cNvPr id="5421" name="Google Shape;5421;p80"/>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4343"/>
                  </a:solidFill>
                  <a:latin typeface="Arial"/>
                  <a:ea typeface="Arial"/>
                  <a:cs typeface="Arial"/>
                  <a:sym typeface="Arial"/>
                </a:endParaRPr>
              </a:p>
            </p:txBody>
          </p:sp>
        </p:grpSp>
        <p:grpSp>
          <p:nvGrpSpPr>
            <p:cNvPr id="5422" name="Google Shape;5422;p80"/>
            <p:cNvGrpSpPr/>
            <p:nvPr/>
          </p:nvGrpSpPr>
          <p:grpSpPr>
            <a:xfrm>
              <a:off x="801125" y="3214206"/>
              <a:ext cx="1695900" cy="892144"/>
              <a:chOff x="801125" y="3214206"/>
              <a:chExt cx="1695900" cy="892144"/>
            </a:xfrm>
          </p:grpSpPr>
          <p:sp>
            <p:nvSpPr>
              <p:cNvPr id="5423" name="Google Shape;5423;p80"/>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434343"/>
                    </a:solidFill>
                    <a:latin typeface="Montserrat"/>
                    <a:ea typeface="Montserrat"/>
                    <a:cs typeface="Montserrat"/>
                    <a:sym typeface="Montserrat"/>
                  </a:rPr>
                  <a:t>For PowerPoint and Google Slides</a:t>
                </a:r>
                <a:endParaRPr sz="1200" b="0" i="0" u="none" strike="noStrike" cap="none">
                  <a:solidFill>
                    <a:srgbClr val="434343"/>
                  </a:solidFill>
                  <a:latin typeface="Montserrat"/>
                  <a:ea typeface="Montserrat"/>
                  <a:cs typeface="Montserrat"/>
                  <a:sym typeface="Montserrat"/>
                </a:endParaRPr>
              </a:p>
            </p:txBody>
          </p:sp>
          <p:sp>
            <p:nvSpPr>
              <p:cNvPr id="5424" name="Google Shape;5424;p80"/>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4343"/>
                  </a:solidFill>
                  <a:latin typeface="Arial"/>
                  <a:ea typeface="Arial"/>
                  <a:cs typeface="Arial"/>
                  <a:sym typeface="Arial"/>
                </a:endParaRPr>
              </a:p>
            </p:txBody>
          </p:sp>
        </p:grpSp>
      </p:grpSp>
      <p:sp>
        <p:nvSpPr>
          <p:cNvPr id="5425" name="Google Shape;5425;p80"/>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n"/>
              <a:t>69</a:t>
            </a:fld>
            <a:endParaRP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70"/>
        <p:cNvGrpSpPr/>
        <p:nvPr/>
      </p:nvGrpSpPr>
      <p:grpSpPr>
        <a:xfrm>
          <a:off x="0" y="0"/>
          <a:ext cx="0" cy="0"/>
          <a:chOff x="0" y="0"/>
          <a:chExt cx="0" cy="0"/>
        </a:xfrm>
      </p:grpSpPr>
      <p:sp>
        <p:nvSpPr>
          <p:cNvPr id="3871" name="Google Shape;3871;g137d0a7d35e_0_8"/>
          <p:cNvSpPr txBox="1">
            <a:spLocks noGrp="1"/>
          </p:cNvSpPr>
          <p:nvPr>
            <p:ph type="title"/>
          </p:nvPr>
        </p:nvSpPr>
        <p:spPr>
          <a:xfrm>
            <a:off x="91531" y="28196"/>
            <a:ext cx="6270000" cy="743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MODELADO</a:t>
            </a:r>
            <a:endParaRPr/>
          </a:p>
        </p:txBody>
      </p:sp>
      <p:sp>
        <p:nvSpPr>
          <p:cNvPr id="3872" name="Google Shape;3872;g137d0a7d35e_0_8"/>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n"/>
              <a:t>7</a:t>
            </a:fld>
            <a:endParaRPr/>
          </a:p>
        </p:txBody>
      </p:sp>
      <p:sp>
        <p:nvSpPr>
          <p:cNvPr id="3873" name="Google Shape;3873;g137d0a7d35e_0_8"/>
          <p:cNvSpPr txBox="1"/>
          <p:nvPr/>
        </p:nvSpPr>
        <p:spPr>
          <a:xfrm>
            <a:off x="4996247" y="4796401"/>
            <a:ext cx="25923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Curso Data Science - Digital House - 2022</a:t>
            </a:r>
            <a:endParaRPr sz="1000" b="0" i="0" u="none" strike="noStrike" cap="none">
              <a:solidFill>
                <a:srgbClr val="000000"/>
              </a:solidFill>
              <a:latin typeface="Arial"/>
              <a:ea typeface="Arial"/>
              <a:cs typeface="Arial"/>
              <a:sym typeface="Arial"/>
            </a:endParaRPr>
          </a:p>
        </p:txBody>
      </p:sp>
      <p:pic>
        <p:nvPicPr>
          <p:cNvPr id="3874" name="Google Shape;3874;g137d0a7d35e_0_8"/>
          <p:cNvPicPr preferRelativeResize="0"/>
          <p:nvPr/>
        </p:nvPicPr>
        <p:blipFill>
          <a:blip r:embed="rId3">
            <a:alphaModFix/>
          </a:blip>
          <a:stretch>
            <a:fillRect/>
          </a:stretch>
        </p:blipFill>
        <p:spPr>
          <a:xfrm>
            <a:off x="4896650" y="68650"/>
            <a:ext cx="2464702" cy="1551018"/>
          </a:xfrm>
          <a:prstGeom prst="rect">
            <a:avLst/>
          </a:prstGeom>
          <a:noFill/>
          <a:ln>
            <a:noFill/>
          </a:ln>
        </p:spPr>
      </p:pic>
      <p:pic>
        <p:nvPicPr>
          <p:cNvPr id="3875" name="Google Shape;3875;g137d0a7d35e_0_8"/>
          <p:cNvPicPr preferRelativeResize="0"/>
          <p:nvPr/>
        </p:nvPicPr>
        <p:blipFill>
          <a:blip r:embed="rId4">
            <a:alphaModFix/>
          </a:blip>
          <a:stretch>
            <a:fillRect/>
          </a:stretch>
        </p:blipFill>
        <p:spPr>
          <a:xfrm>
            <a:off x="4873036" y="1674454"/>
            <a:ext cx="2511931" cy="1551018"/>
          </a:xfrm>
          <a:prstGeom prst="rect">
            <a:avLst/>
          </a:prstGeom>
          <a:noFill/>
          <a:ln>
            <a:noFill/>
          </a:ln>
        </p:spPr>
      </p:pic>
      <p:pic>
        <p:nvPicPr>
          <p:cNvPr id="3876" name="Google Shape;3876;g137d0a7d35e_0_8"/>
          <p:cNvPicPr preferRelativeResize="0"/>
          <p:nvPr/>
        </p:nvPicPr>
        <p:blipFill>
          <a:blip r:embed="rId5">
            <a:alphaModFix/>
          </a:blip>
          <a:stretch>
            <a:fillRect/>
          </a:stretch>
        </p:blipFill>
        <p:spPr>
          <a:xfrm>
            <a:off x="4873025" y="3350681"/>
            <a:ext cx="2667050" cy="1551018"/>
          </a:xfrm>
          <a:prstGeom prst="rect">
            <a:avLst/>
          </a:prstGeom>
          <a:noFill/>
          <a:ln>
            <a:noFill/>
          </a:ln>
        </p:spPr>
      </p:pic>
      <p:pic>
        <p:nvPicPr>
          <p:cNvPr id="3877" name="Google Shape;3877;g137d0a7d35e_0_8"/>
          <p:cNvPicPr preferRelativeResize="0"/>
          <p:nvPr/>
        </p:nvPicPr>
        <p:blipFill>
          <a:blip r:embed="rId6">
            <a:alphaModFix/>
          </a:blip>
          <a:stretch>
            <a:fillRect/>
          </a:stretch>
        </p:blipFill>
        <p:spPr>
          <a:xfrm>
            <a:off x="152400" y="923996"/>
            <a:ext cx="4462955" cy="364380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81"/>
        <p:cNvGrpSpPr/>
        <p:nvPr/>
      </p:nvGrpSpPr>
      <p:grpSpPr>
        <a:xfrm>
          <a:off x="0" y="0"/>
          <a:ext cx="0" cy="0"/>
          <a:chOff x="0" y="0"/>
          <a:chExt cx="0" cy="0"/>
        </a:xfrm>
      </p:grpSpPr>
      <p:pic>
        <p:nvPicPr>
          <p:cNvPr id="3882" name="Google Shape;3882;p5"/>
          <p:cNvPicPr preferRelativeResize="0"/>
          <p:nvPr/>
        </p:nvPicPr>
        <p:blipFill>
          <a:blip r:embed="rId3">
            <a:alphaModFix/>
          </a:blip>
          <a:stretch>
            <a:fillRect/>
          </a:stretch>
        </p:blipFill>
        <p:spPr>
          <a:xfrm>
            <a:off x="4733377" y="782500"/>
            <a:ext cx="3118045" cy="1673475"/>
          </a:xfrm>
          <a:prstGeom prst="rect">
            <a:avLst/>
          </a:prstGeom>
          <a:noFill/>
          <a:ln>
            <a:noFill/>
          </a:ln>
        </p:spPr>
      </p:pic>
      <p:sp>
        <p:nvSpPr>
          <p:cNvPr id="3883" name="Google Shape;3883;p5"/>
          <p:cNvSpPr txBox="1">
            <a:spLocks noGrp="1"/>
          </p:cNvSpPr>
          <p:nvPr>
            <p:ph type="title"/>
          </p:nvPr>
        </p:nvSpPr>
        <p:spPr>
          <a:xfrm>
            <a:off x="91531" y="28196"/>
            <a:ext cx="6270050" cy="74333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MODELADO</a:t>
            </a:r>
            <a:endParaRPr/>
          </a:p>
        </p:txBody>
      </p:sp>
      <p:sp>
        <p:nvSpPr>
          <p:cNvPr id="3884" name="Google Shape;3884;p5"/>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n"/>
              <a:t>8</a:t>
            </a:fld>
            <a:endParaRPr/>
          </a:p>
        </p:txBody>
      </p:sp>
      <p:sp>
        <p:nvSpPr>
          <p:cNvPr id="3885" name="Google Shape;3885;p5"/>
          <p:cNvSpPr/>
          <p:nvPr/>
        </p:nvSpPr>
        <p:spPr>
          <a:xfrm>
            <a:off x="425120" y="782499"/>
            <a:ext cx="3007800" cy="1760400"/>
          </a:xfrm>
          <a:prstGeom prst="roundRect">
            <a:avLst>
              <a:gd name="adj" fmla="val 16667"/>
            </a:avLst>
          </a:prstGeom>
          <a:solidFill>
            <a:schemeClr val="accent1"/>
          </a:solidFill>
          <a:ln w="25400" cap="flat" cmpd="sng">
            <a:solidFill>
              <a:srgbClr val="99AB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800" b="1" i="0" u="none" strike="noStrike" cap="none">
                <a:solidFill>
                  <a:srgbClr val="000000"/>
                </a:solidFill>
                <a:latin typeface="Arial"/>
                <a:ea typeface="Arial"/>
                <a:cs typeface="Arial"/>
                <a:sym typeface="Arial"/>
              </a:rPr>
              <a:t>Modelo de Regresión Logística: </a:t>
            </a:r>
            <a:r>
              <a:rPr lang="en" sz="1800"/>
              <a:t>optimización de capacidad instalada</a:t>
            </a:r>
            <a:endParaRPr/>
          </a:p>
        </p:txBody>
      </p:sp>
      <p:sp>
        <p:nvSpPr>
          <p:cNvPr id="3886" name="Google Shape;3886;p5"/>
          <p:cNvSpPr/>
          <p:nvPr/>
        </p:nvSpPr>
        <p:spPr>
          <a:xfrm>
            <a:off x="3814786" y="1032926"/>
            <a:ext cx="1048800" cy="1188600"/>
          </a:xfrm>
          <a:prstGeom prst="chevron">
            <a:avLst>
              <a:gd name="adj" fmla="val 50000"/>
            </a:avLst>
          </a:prstGeom>
          <a:solidFill>
            <a:schemeClr val="accent1"/>
          </a:solidFill>
          <a:ln w="25400" cap="flat" cmpd="sng">
            <a:solidFill>
              <a:srgbClr val="99AB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3887" name="Google Shape;3887;p5"/>
          <p:cNvSpPr txBox="1"/>
          <p:nvPr/>
        </p:nvSpPr>
        <p:spPr>
          <a:xfrm>
            <a:off x="5183797" y="4720201"/>
            <a:ext cx="25923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Curso Data Science - Digital House - 2022</a:t>
            </a:r>
            <a:endParaRPr sz="1000" b="0" i="0" u="none" strike="noStrike" cap="none">
              <a:solidFill>
                <a:srgbClr val="000000"/>
              </a:solidFill>
              <a:latin typeface="Arial"/>
              <a:ea typeface="Arial"/>
              <a:cs typeface="Arial"/>
              <a:sym typeface="Arial"/>
            </a:endParaRPr>
          </a:p>
        </p:txBody>
      </p:sp>
      <p:sp>
        <p:nvSpPr>
          <p:cNvPr id="3888" name="Google Shape;3888;p5"/>
          <p:cNvSpPr txBox="1"/>
          <p:nvPr/>
        </p:nvSpPr>
        <p:spPr>
          <a:xfrm>
            <a:off x="5164625" y="471025"/>
            <a:ext cx="2376000" cy="561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000" b="1" i="0" u="none" strike="noStrike" cap="none">
                <a:solidFill>
                  <a:schemeClr val="accent6"/>
                </a:solidFill>
                <a:latin typeface="Dosis ExtraLight"/>
                <a:ea typeface="Dosis ExtraLight"/>
                <a:cs typeface="Dosis ExtraLight"/>
                <a:sym typeface="Dosis ExtraLight"/>
              </a:rPr>
              <a:t>Evaluación del Modelo</a:t>
            </a:r>
            <a:endParaRPr/>
          </a:p>
          <a:p>
            <a:pPr marL="0" marR="0" lvl="0" indent="0" algn="ctr" rtl="0">
              <a:lnSpc>
                <a:spcPct val="100000"/>
              </a:lnSpc>
              <a:spcBef>
                <a:spcPts val="0"/>
              </a:spcBef>
              <a:spcAft>
                <a:spcPts val="0"/>
              </a:spcAft>
              <a:buNone/>
            </a:pPr>
            <a:r>
              <a:rPr lang="en" sz="1050" b="1" i="0" u="none" strike="noStrike" cap="none">
                <a:solidFill>
                  <a:schemeClr val="accent6"/>
                </a:solidFill>
                <a:latin typeface="Dosis ExtraLight"/>
                <a:ea typeface="Dosis ExtraLight"/>
                <a:cs typeface="Dosis ExtraLight"/>
                <a:sym typeface="Dosis ExtraLight"/>
              </a:rPr>
              <a:t>(ROC AUC)</a:t>
            </a:r>
            <a:endParaRPr sz="1000" b="1" i="0" u="none" strike="noStrike" cap="none">
              <a:solidFill>
                <a:schemeClr val="accent6"/>
              </a:solidFill>
              <a:latin typeface="Arial"/>
              <a:ea typeface="Arial"/>
              <a:cs typeface="Arial"/>
              <a:sym typeface="Arial"/>
            </a:endParaRPr>
          </a:p>
        </p:txBody>
      </p:sp>
      <p:graphicFrame>
        <p:nvGraphicFramePr>
          <p:cNvPr id="3889" name="Google Shape;3889;p5"/>
          <p:cNvGraphicFramePr/>
          <p:nvPr/>
        </p:nvGraphicFramePr>
        <p:xfrm>
          <a:off x="1490124" y="2594940"/>
          <a:ext cx="3000000" cy="3000000"/>
        </p:xfrm>
        <a:graphic>
          <a:graphicData uri="http://schemas.openxmlformats.org/drawingml/2006/table">
            <a:tbl>
              <a:tblPr firstRow="1" bandRow="1">
                <a:noFill/>
                <a:tableStyleId>{4266D6B0-B201-490D-BE16-2CC478B855F3}</a:tableStyleId>
              </a:tblPr>
              <a:tblGrid>
                <a:gridCol w="1554850">
                  <a:extLst>
                    <a:ext uri="{9D8B030D-6E8A-4147-A177-3AD203B41FA5}">
                      <a16:colId xmlns:a16="http://schemas.microsoft.com/office/drawing/2014/main" val="20000"/>
                    </a:ext>
                  </a:extLst>
                </a:gridCol>
                <a:gridCol w="1190400">
                  <a:extLst>
                    <a:ext uri="{9D8B030D-6E8A-4147-A177-3AD203B41FA5}">
                      <a16:colId xmlns:a16="http://schemas.microsoft.com/office/drawing/2014/main" val="20001"/>
                    </a:ext>
                  </a:extLst>
                </a:gridCol>
                <a:gridCol w="1372625">
                  <a:extLst>
                    <a:ext uri="{9D8B030D-6E8A-4147-A177-3AD203B41FA5}">
                      <a16:colId xmlns:a16="http://schemas.microsoft.com/office/drawing/2014/main" val="20002"/>
                    </a:ext>
                  </a:extLst>
                </a:gridCol>
                <a:gridCol w="1372625">
                  <a:extLst>
                    <a:ext uri="{9D8B030D-6E8A-4147-A177-3AD203B41FA5}">
                      <a16:colId xmlns:a16="http://schemas.microsoft.com/office/drawing/2014/main" val="20003"/>
                    </a:ext>
                  </a:extLst>
                </a:gridCol>
              </a:tblGrid>
              <a:tr h="294850">
                <a:tc>
                  <a:txBody>
                    <a:bodyPr/>
                    <a:lstStyle/>
                    <a:p>
                      <a:pPr marL="0" marR="0" lvl="0" indent="0" algn="ctr" rtl="0">
                        <a:lnSpc>
                          <a:spcPct val="100000"/>
                        </a:lnSpc>
                        <a:spcBef>
                          <a:spcPts val="0"/>
                        </a:spcBef>
                        <a:spcAft>
                          <a:spcPts val="0"/>
                        </a:spcAft>
                        <a:buNone/>
                      </a:pPr>
                      <a:endParaRPr sz="1200" u="none" strike="noStrike" cap="none"/>
                    </a:p>
                  </a:txBody>
                  <a:tcPr marL="83100" marR="83100" marT="41550" marB="415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1200" u="none" strike="noStrike" cap="none"/>
                    </a:p>
                  </a:txBody>
                  <a:tcPr marL="83100" marR="83100" marT="41550" marB="41550" anchor="ctr">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marR="0" lvl="0" indent="0" algn="ctr" rtl="0">
                        <a:lnSpc>
                          <a:spcPct val="100000"/>
                        </a:lnSpc>
                        <a:spcBef>
                          <a:spcPts val="0"/>
                        </a:spcBef>
                        <a:spcAft>
                          <a:spcPts val="0"/>
                        </a:spcAft>
                        <a:buNone/>
                      </a:pPr>
                      <a:r>
                        <a:rPr lang="en" sz="1200" b="1" u="none" strike="noStrike" cap="none"/>
                        <a:t>PREDICCION</a:t>
                      </a:r>
                      <a:endParaRPr/>
                    </a:p>
                  </a:txBody>
                  <a:tcPr marL="94225" marR="94225" marT="47125" marB="47125" anchor="ctr">
                    <a:lnL w="12700" cap="flat" cmpd="sng">
                      <a:solidFill>
                        <a:schemeClr val="dk1"/>
                      </a:solidFill>
                      <a:prstDash val="solid"/>
                      <a:round/>
                      <a:headEnd type="none" w="sm" len="sm"/>
                      <a:tailEnd type="none" w="sm" len="sm"/>
                    </a:lnL>
                  </a:tcPr>
                </a:tc>
                <a:tc hMerge="1">
                  <a:txBody>
                    <a:bodyPr/>
                    <a:lstStyle/>
                    <a:p>
                      <a:endParaRPr lang="en-US"/>
                    </a:p>
                  </a:txBody>
                  <a:tcPr/>
                </a:tc>
                <a:extLst>
                  <a:ext uri="{0D108BD9-81ED-4DB2-BD59-A6C34878D82A}">
                    <a16:rowId xmlns:a16="http://schemas.microsoft.com/office/drawing/2014/main" val="10000"/>
                  </a:ext>
                </a:extLst>
              </a:tr>
              <a:tr h="281875">
                <a:tc>
                  <a:txBody>
                    <a:bodyPr/>
                    <a:lstStyle/>
                    <a:p>
                      <a:pPr marL="0" marR="0" lvl="0" indent="0" algn="ctr" rtl="0">
                        <a:lnSpc>
                          <a:spcPct val="100000"/>
                        </a:lnSpc>
                        <a:spcBef>
                          <a:spcPts val="0"/>
                        </a:spcBef>
                        <a:spcAft>
                          <a:spcPts val="0"/>
                        </a:spcAft>
                        <a:buNone/>
                      </a:pPr>
                      <a:endParaRPr sz="1200" u="none" strike="noStrike" cap="none"/>
                    </a:p>
                  </a:txBody>
                  <a:tcPr marL="83100" marR="83100" marT="41550" marB="415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1200" u="none" strike="noStrike" cap="none"/>
                    </a:p>
                  </a:txBody>
                  <a:tcPr marL="83100" marR="83100" marT="41550" marB="41550" anchor="ctr">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sz="1200" b="1" u="none" strike="noStrike" cap="none"/>
                        <a:t>NEGATIVO</a:t>
                      </a:r>
                      <a:endParaRPr/>
                    </a:p>
                  </a:txBody>
                  <a:tcPr marL="83100" marR="83100" marT="41550" marB="41550" anchor="ctr">
                    <a:lnL w="12700" cap="flat" cmpd="sng">
                      <a:solidFill>
                        <a:schemeClr val="dk1"/>
                      </a:solidFill>
                      <a:prstDash val="solid"/>
                      <a:round/>
                      <a:headEnd type="none" w="sm" len="sm"/>
                      <a:tailEnd type="none" w="sm" len="sm"/>
                    </a:lnL>
                  </a:tcPr>
                </a:tc>
                <a:tc>
                  <a:txBody>
                    <a:bodyPr/>
                    <a:lstStyle/>
                    <a:p>
                      <a:pPr marL="0" marR="0" lvl="0" indent="0" algn="ctr" rtl="0">
                        <a:lnSpc>
                          <a:spcPct val="100000"/>
                        </a:lnSpc>
                        <a:spcBef>
                          <a:spcPts val="0"/>
                        </a:spcBef>
                        <a:spcAft>
                          <a:spcPts val="0"/>
                        </a:spcAft>
                        <a:buNone/>
                      </a:pPr>
                      <a:r>
                        <a:rPr lang="en" sz="1200" b="1" u="none" strike="noStrike" cap="none"/>
                        <a:t>POSITIVO</a:t>
                      </a:r>
                      <a:endParaRPr/>
                    </a:p>
                  </a:txBody>
                  <a:tcPr marL="83100" marR="83100" marT="41550" marB="41550" anchor="ctr"/>
                </a:tc>
                <a:extLst>
                  <a:ext uri="{0D108BD9-81ED-4DB2-BD59-A6C34878D82A}">
                    <a16:rowId xmlns:a16="http://schemas.microsoft.com/office/drawing/2014/main" val="10001"/>
                  </a:ext>
                </a:extLst>
              </a:tr>
              <a:tr h="281875">
                <a:tc rowSpan="2">
                  <a:txBody>
                    <a:bodyPr/>
                    <a:lstStyle/>
                    <a:p>
                      <a:pPr marL="0" marR="0" lvl="0" indent="0" algn="ctr" rtl="0">
                        <a:lnSpc>
                          <a:spcPct val="100000"/>
                        </a:lnSpc>
                        <a:spcBef>
                          <a:spcPts val="0"/>
                        </a:spcBef>
                        <a:spcAft>
                          <a:spcPts val="0"/>
                        </a:spcAft>
                        <a:buNone/>
                      </a:pPr>
                      <a:r>
                        <a:rPr lang="en" sz="1200" b="1" u="none" strike="noStrike" cap="none"/>
                        <a:t>OBSERVACION</a:t>
                      </a:r>
                      <a:endParaRPr/>
                    </a:p>
                  </a:txBody>
                  <a:tcPr marL="94225" marR="94225" marT="47125" marB="47125" anchor="ct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sz="1200" b="1" u="none" strike="noStrike" cap="none"/>
                        <a:t>NEGATIVO</a:t>
                      </a:r>
                      <a:endParaRPr/>
                    </a:p>
                  </a:txBody>
                  <a:tcPr marL="83100" marR="83100" marT="41550" marB="41550" anchor="ctr">
                    <a:lnT w="12700" cap="flat" cmpd="sng">
                      <a:solidFill>
                        <a:schemeClr val="dk1"/>
                      </a:solidFill>
                      <a:prstDash val="solid"/>
                      <a:round/>
                      <a:headEnd type="none" w="sm" len="sm"/>
                      <a:tailEnd type="none" w="sm" len="sm"/>
                    </a:lnT>
                  </a:tcPr>
                </a:tc>
                <a:tc>
                  <a:txBody>
                    <a:bodyPr/>
                    <a:lstStyle/>
                    <a:p>
                      <a:pPr marL="0" marR="0" lvl="0" indent="0" algn="ctr" rtl="0">
                        <a:lnSpc>
                          <a:spcPct val="100000"/>
                        </a:lnSpc>
                        <a:spcBef>
                          <a:spcPts val="0"/>
                        </a:spcBef>
                        <a:spcAft>
                          <a:spcPts val="0"/>
                        </a:spcAft>
                        <a:buNone/>
                      </a:pPr>
                      <a:r>
                        <a:rPr lang="en" sz="1200" u="none" strike="noStrike" cap="none"/>
                        <a:t>70.</a:t>
                      </a:r>
                      <a:r>
                        <a:rPr lang="en" sz="1200"/>
                        <a:t>36</a:t>
                      </a:r>
                      <a:r>
                        <a:rPr lang="en" sz="1200" u="none" strike="noStrike" cap="none"/>
                        <a:t>%</a:t>
                      </a:r>
                      <a:endParaRPr/>
                    </a:p>
                  </a:txBody>
                  <a:tcPr marL="83100" marR="83100" marT="41550" marB="41550" anchor="ctr"/>
                </a:tc>
                <a:tc>
                  <a:txBody>
                    <a:bodyPr/>
                    <a:lstStyle/>
                    <a:p>
                      <a:pPr marL="0" marR="0" lvl="0" indent="0" algn="ctr" rtl="0">
                        <a:lnSpc>
                          <a:spcPct val="100000"/>
                        </a:lnSpc>
                        <a:spcBef>
                          <a:spcPts val="0"/>
                        </a:spcBef>
                        <a:spcAft>
                          <a:spcPts val="0"/>
                        </a:spcAft>
                        <a:buNone/>
                      </a:pPr>
                      <a:r>
                        <a:rPr lang="en" sz="1200" u="none" strike="noStrike" cap="none">
                          <a:highlight>
                            <a:srgbClr val="FFFF00"/>
                          </a:highlight>
                        </a:rPr>
                        <a:t>3.</a:t>
                      </a:r>
                      <a:r>
                        <a:rPr lang="en" sz="1200">
                          <a:highlight>
                            <a:srgbClr val="FFFF00"/>
                          </a:highlight>
                        </a:rPr>
                        <a:t>11</a:t>
                      </a:r>
                      <a:r>
                        <a:rPr lang="en" sz="1200" u="none" strike="noStrike" cap="none">
                          <a:highlight>
                            <a:srgbClr val="FFFF00"/>
                          </a:highlight>
                        </a:rPr>
                        <a:t>%</a:t>
                      </a:r>
                      <a:endParaRPr/>
                    </a:p>
                  </a:txBody>
                  <a:tcPr marL="83100" marR="83100" marT="41550" marB="41550" anchor="ctr"/>
                </a:tc>
                <a:extLst>
                  <a:ext uri="{0D108BD9-81ED-4DB2-BD59-A6C34878D82A}">
                    <a16:rowId xmlns:a16="http://schemas.microsoft.com/office/drawing/2014/main" val="10002"/>
                  </a:ext>
                </a:extLst>
              </a:tr>
              <a:tr h="281875">
                <a:tc vMerge="1">
                  <a:txBody>
                    <a:bodyPr/>
                    <a:lstStyle/>
                    <a:p>
                      <a:endParaRPr lang="en-US"/>
                    </a:p>
                  </a:txBody>
                  <a:tcPr/>
                </a:tc>
                <a:tc>
                  <a:txBody>
                    <a:bodyPr/>
                    <a:lstStyle/>
                    <a:p>
                      <a:pPr marL="0" marR="0" lvl="0" indent="0" algn="ctr" rtl="0">
                        <a:lnSpc>
                          <a:spcPct val="100000"/>
                        </a:lnSpc>
                        <a:spcBef>
                          <a:spcPts val="0"/>
                        </a:spcBef>
                        <a:spcAft>
                          <a:spcPts val="0"/>
                        </a:spcAft>
                        <a:buNone/>
                      </a:pPr>
                      <a:r>
                        <a:rPr lang="en" sz="1200" b="1" u="none" strike="noStrike" cap="none"/>
                        <a:t>POSITIVO</a:t>
                      </a:r>
                      <a:endParaRPr/>
                    </a:p>
                  </a:txBody>
                  <a:tcPr marL="83100" marR="83100" marT="41550" marB="41550" anchor="ctr">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sz="1200" u="none" strike="noStrike" cap="none"/>
                        <a:t>9.</a:t>
                      </a:r>
                      <a:r>
                        <a:rPr lang="en" sz="1200"/>
                        <a:t>51</a:t>
                      </a:r>
                      <a:r>
                        <a:rPr lang="en" sz="1200" u="none" strike="noStrike" cap="none"/>
                        <a:t>%</a:t>
                      </a:r>
                      <a:endParaRPr/>
                    </a:p>
                  </a:txBody>
                  <a:tcPr marL="83100" marR="83100" marT="41550" marB="41550" anchor="ctr">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sz="1200" u="none" strike="noStrike" cap="none"/>
                        <a:t>17.</a:t>
                      </a:r>
                      <a:r>
                        <a:rPr lang="en" sz="1200"/>
                        <a:t>02</a:t>
                      </a:r>
                      <a:r>
                        <a:rPr lang="en" sz="1200" u="none" strike="noStrike" cap="none"/>
                        <a:t>%</a:t>
                      </a:r>
                      <a:endParaRPr/>
                    </a:p>
                  </a:txBody>
                  <a:tcPr marL="83100" marR="83100" marT="41550" marB="41550" anchor="ctr">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60000">
                <a:tc rowSpan="2">
                  <a:txBody>
                    <a:bodyPr/>
                    <a:lstStyle/>
                    <a:p>
                      <a:pPr marL="0" lvl="0" indent="0" algn="ctr" rtl="0">
                        <a:spcBef>
                          <a:spcPts val="0"/>
                        </a:spcBef>
                        <a:spcAft>
                          <a:spcPts val="0"/>
                        </a:spcAft>
                        <a:buNone/>
                      </a:pPr>
                      <a:r>
                        <a:rPr lang="en" sz="1200"/>
                        <a:t>INDICADORES</a:t>
                      </a:r>
                      <a:endParaRPr/>
                    </a:p>
                  </a:txBody>
                  <a:tcPr marL="94225" marR="94225" marT="47125" marB="47125" anchor="ct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2F2F2"/>
                    </a:solidFill>
                  </a:tcPr>
                </a:tc>
                <a:tc gridSpan="2">
                  <a:txBody>
                    <a:bodyPr/>
                    <a:lstStyle/>
                    <a:p>
                      <a:pPr marL="0" marR="0" lvl="0" indent="0" algn="ctr" rtl="0">
                        <a:lnSpc>
                          <a:spcPct val="100000"/>
                        </a:lnSpc>
                        <a:spcBef>
                          <a:spcPts val="0"/>
                        </a:spcBef>
                        <a:spcAft>
                          <a:spcPts val="0"/>
                        </a:spcAft>
                        <a:buClr>
                          <a:srgbClr val="000000"/>
                        </a:buClr>
                        <a:buSzPts val="1200"/>
                        <a:buFont typeface="Arial"/>
                        <a:buNone/>
                      </a:pPr>
                      <a:r>
                        <a:rPr lang="en" sz="1200" i="0" u="none" strike="noStrike" cap="none"/>
                        <a:t>EXACTITUD (% predicciones correctas):</a:t>
                      </a:r>
                      <a:endParaRPr/>
                    </a:p>
                  </a:txBody>
                  <a:tcPr marL="94225" marR="94225" marT="47125" marB="47125" anchor="ctr">
                    <a:lnT w="12700" cap="flat" cmpd="sng">
                      <a:solidFill>
                        <a:schemeClr val="dk1"/>
                      </a:solidFill>
                      <a:prstDash val="solid"/>
                      <a:round/>
                      <a:headEnd type="none" w="sm" len="sm"/>
                      <a:tailEnd type="none" w="sm" len="sm"/>
                    </a:lnT>
                    <a:solidFill>
                      <a:srgbClr val="F2F2F2"/>
                    </a:solidFill>
                  </a:tcPr>
                </a:tc>
                <a:tc hMerge="1">
                  <a:txBody>
                    <a:bodyPr/>
                    <a:lstStyle/>
                    <a:p>
                      <a:endParaRPr lang="en-US"/>
                    </a:p>
                  </a:txBody>
                  <a:tcPr/>
                </a:tc>
                <a:tc>
                  <a:txBody>
                    <a:bodyPr/>
                    <a:lstStyle/>
                    <a:p>
                      <a:pPr marL="0" marR="0" lvl="0" indent="0" algn="ctr" rtl="0">
                        <a:lnSpc>
                          <a:spcPct val="100000"/>
                        </a:lnSpc>
                        <a:spcBef>
                          <a:spcPts val="0"/>
                        </a:spcBef>
                        <a:spcAft>
                          <a:spcPts val="0"/>
                        </a:spcAft>
                        <a:buNone/>
                      </a:pPr>
                      <a:r>
                        <a:rPr lang="en" sz="1200" i="0" u="none" strike="noStrike" cap="none"/>
                        <a:t>87.</a:t>
                      </a:r>
                      <a:r>
                        <a:rPr lang="en" sz="1200"/>
                        <a:t>38</a:t>
                      </a:r>
                      <a:r>
                        <a:rPr lang="en" sz="1200" i="0" u="none" strike="noStrike" cap="none"/>
                        <a:t>%</a:t>
                      </a:r>
                      <a:endParaRPr/>
                    </a:p>
                  </a:txBody>
                  <a:tcPr marL="83100" marR="83100" marT="41550" marB="41550" anchor="ctr">
                    <a:lnT w="12700" cap="flat" cmpd="sng">
                      <a:solidFill>
                        <a:schemeClr val="dk1"/>
                      </a:solidFill>
                      <a:prstDash val="solid"/>
                      <a:round/>
                      <a:headEnd type="none" w="sm" len="sm"/>
                      <a:tailEnd type="none" w="sm" len="sm"/>
                    </a:lnT>
                    <a:solidFill>
                      <a:srgbClr val="F2F2F2"/>
                    </a:solidFill>
                  </a:tcPr>
                </a:tc>
                <a:extLst>
                  <a:ext uri="{0D108BD9-81ED-4DB2-BD59-A6C34878D82A}">
                    <a16:rowId xmlns:a16="http://schemas.microsoft.com/office/drawing/2014/main" val="10004"/>
                  </a:ext>
                </a:extLst>
              </a:tr>
              <a:tr h="511275">
                <a:tc vMerge="1">
                  <a:txBody>
                    <a:bodyPr/>
                    <a:lstStyle/>
                    <a:p>
                      <a:endParaRPr lang="en-US"/>
                    </a:p>
                  </a:txBody>
                  <a:tcPr/>
                </a:tc>
                <a:tc gridSpan="2">
                  <a:txBody>
                    <a:bodyPr/>
                    <a:lstStyle/>
                    <a:p>
                      <a:pPr marL="0" marR="0" lvl="0" indent="0" algn="ctr" rtl="0">
                        <a:lnSpc>
                          <a:spcPct val="100000"/>
                        </a:lnSpc>
                        <a:spcBef>
                          <a:spcPts val="0"/>
                        </a:spcBef>
                        <a:spcAft>
                          <a:spcPts val="0"/>
                        </a:spcAft>
                        <a:buNone/>
                      </a:pPr>
                      <a:r>
                        <a:rPr lang="en" sz="1200"/>
                        <a:t>ESPECIFICIDAD (% de aciertos observaciones negativas reales):</a:t>
                      </a:r>
                      <a:endParaRPr sz="1200"/>
                    </a:p>
                  </a:txBody>
                  <a:tcPr marL="94225" marR="94225" marT="47125" marB="47125" anchor="ctr">
                    <a:solidFill>
                      <a:srgbClr val="F2F2F2"/>
                    </a:solidFill>
                  </a:tcPr>
                </a:tc>
                <a:tc hMerge="1">
                  <a:txBody>
                    <a:bodyPr/>
                    <a:lstStyle/>
                    <a:p>
                      <a:endParaRPr lang="en-US"/>
                    </a:p>
                  </a:txBody>
                  <a:tcPr/>
                </a:tc>
                <a:tc>
                  <a:txBody>
                    <a:bodyPr/>
                    <a:lstStyle/>
                    <a:p>
                      <a:pPr marL="0" lvl="0" indent="0" algn="ctr" rtl="0">
                        <a:spcBef>
                          <a:spcPts val="0"/>
                        </a:spcBef>
                        <a:spcAft>
                          <a:spcPts val="0"/>
                        </a:spcAft>
                        <a:buClr>
                          <a:srgbClr val="000000"/>
                        </a:buClr>
                        <a:buFont typeface="Arial"/>
                        <a:buNone/>
                      </a:pPr>
                      <a:r>
                        <a:rPr lang="en" sz="1100"/>
                        <a:t>95.77%</a:t>
                      </a:r>
                      <a:endParaRPr sz="1100"/>
                    </a:p>
                  </a:txBody>
                  <a:tcPr marL="83100" marR="83100" marT="41550" marB="41550" anchor="ctr">
                    <a:solidFill>
                      <a:srgbClr val="F2F2F2"/>
                    </a:solidFill>
                  </a:tcPr>
                </a:tc>
                <a:extLst>
                  <a:ext uri="{0D108BD9-81ED-4DB2-BD59-A6C34878D82A}">
                    <a16:rowId xmlns:a16="http://schemas.microsoft.com/office/drawing/2014/main" val="10005"/>
                  </a:ext>
                </a:extLst>
              </a:tr>
            </a:tbl>
          </a:graphicData>
        </a:graphic>
      </p:graphicFrame>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93"/>
        <p:cNvGrpSpPr/>
        <p:nvPr/>
      </p:nvGrpSpPr>
      <p:grpSpPr>
        <a:xfrm>
          <a:off x="0" y="0"/>
          <a:ext cx="0" cy="0"/>
          <a:chOff x="0" y="0"/>
          <a:chExt cx="0" cy="0"/>
        </a:xfrm>
      </p:grpSpPr>
      <p:sp>
        <p:nvSpPr>
          <p:cNvPr id="3894" name="Google Shape;3894;p6"/>
          <p:cNvSpPr txBox="1">
            <a:spLocks noGrp="1"/>
          </p:cNvSpPr>
          <p:nvPr>
            <p:ph type="title"/>
          </p:nvPr>
        </p:nvSpPr>
        <p:spPr>
          <a:xfrm>
            <a:off x="0" y="-55441"/>
            <a:ext cx="8639503" cy="86736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Features con Mayor preponderancia</a:t>
            </a:r>
            <a:endParaRPr/>
          </a:p>
        </p:txBody>
      </p:sp>
      <p:sp>
        <p:nvSpPr>
          <p:cNvPr id="3895" name="Google Shape;3895;p6"/>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n"/>
              <a:t>9</a:t>
            </a:fld>
            <a:endParaRPr/>
          </a:p>
        </p:txBody>
      </p:sp>
      <p:sp>
        <p:nvSpPr>
          <p:cNvPr id="3896" name="Google Shape;3896;p6"/>
          <p:cNvSpPr txBox="1"/>
          <p:nvPr/>
        </p:nvSpPr>
        <p:spPr>
          <a:xfrm>
            <a:off x="5314419" y="4767218"/>
            <a:ext cx="25923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Curso Data Science - Digital House - 2022</a:t>
            </a:r>
            <a:endParaRPr sz="1000" b="0" i="0" u="none" strike="noStrike" cap="none">
              <a:solidFill>
                <a:srgbClr val="000000"/>
              </a:solidFill>
              <a:latin typeface="Arial"/>
              <a:ea typeface="Arial"/>
              <a:cs typeface="Arial"/>
              <a:sym typeface="Arial"/>
            </a:endParaRPr>
          </a:p>
        </p:txBody>
      </p:sp>
      <p:grpSp>
        <p:nvGrpSpPr>
          <p:cNvPr id="3897" name="Google Shape;3897;p6"/>
          <p:cNvGrpSpPr/>
          <p:nvPr/>
        </p:nvGrpSpPr>
        <p:grpSpPr>
          <a:xfrm>
            <a:off x="640009" y="836398"/>
            <a:ext cx="6457170" cy="3960242"/>
            <a:chOff x="640010" y="0"/>
            <a:chExt cx="6457170" cy="3960242"/>
          </a:xfrm>
        </p:grpSpPr>
        <p:sp>
          <p:nvSpPr>
            <p:cNvPr id="3898" name="Google Shape;3898;p6"/>
            <p:cNvSpPr/>
            <p:nvPr/>
          </p:nvSpPr>
          <p:spPr>
            <a:xfrm>
              <a:off x="1521366" y="1984705"/>
              <a:ext cx="1450209" cy="1742706"/>
            </a:xfrm>
            <a:custGeom>
              <a:avLst/>
              <a:gdLst/>
              <a:ahLst/>
              <a:cxnLst/>
              <a:rect l="l" t="t" r="r" b="b"/>
              <a:pathLst>
                <a:path w="120000" h="120000" extrusionOk="0">
                  <a:moveTo>
                    <a:pt x="0" y="0"/>
                  </a:moveTo>
                  <a:lnTo>
                    <a:pt x="60000" y="0"/>
                  </a:lnTo>
                  <a:lnTo>
                    <a:pt x="60000" y="120000"/>
                  </a:lnTo>
                  <a:lnTo>
                    <a:pt x="120000" y="120000"/>
                  </a:lnTo>
                </a:path>
              </a:pathLst>
            </a:custGeom>
            <a:noFill/>
            <a:ln w="25400" cap="flat" cmpd="sng">
              <a:solidFill>
                <a:srgbClr val="A7BA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
            <p:cNvSpPr txBox="1"/>
            <p:nvPr/>
          </p:nvSpPr>
          <p:spPr>
            <a:xfrm>
              <a:off x="2189791" y="2799378"/>
              <a:ext cx="113359" cy="113359"/>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2000"/>
                <a:buFont typeface="Arial"/>
                <a:buNone/>
              </a:pPr>
              <a:endParaRPr sz="2000" b="0" i="0" u="none" strike="noStrike" cap="none">
                <a:solidFill>
                  <a:schemeClr val="accent6"/>
                </a:solidFill>
                <a:latin typeface="Arial"/>
                <a:ea typeface="Arial"/>
                <a:cs typeface="Arial"/>
                <a:sym typeface="Arial"/>
              </a:endParaRPr>
            </a:p>
          </p:txBody>
        </p:sp>
        <p:sp>
          <p:nvSpPr>
            <p:cNvPr id="3900" name="Google Shape;3900;p6"/>
            <p:cNvSpPr/>
            <p:nvPr/>
          </p:nvSpPr>
          <p:spPr>
            <a:xfrm>
              <a:off x="1521366" y="1984705"/>
              <a:ext cx="1450209" cy="1160628"/>
            </a:xfrm>
            <a:custGeom>
              <a:avLst/>
              <a:gdLst/>
              <a:ahLst/>
              <a:cxnLst/>
              <a:rect l="l" t="t" r="r" b="b"/>
              <a:pathLst>
                <a:path w="120000" h="120000" extrusionOk="0">
                  <a:moveTo>
                    <a:pt x="0" y="0"/>
                  </a:moveTo>
                  <a:lnTo>
                    <a:pt x="60000" y="0"/>
                  </a:lnTo>
                  <a:lnTo>
                    <a:pt x="60000" y="120000"/>
                  </a:lnTo>
                  <a:lnTo>
                    <a:pt x="120000" y="120000"/>
                  </a:lnTo>
                </a:path>
              </a:pathLst>
            </a:custGeom>
            <a:noFill/>
            <a:ln w="25400" cap="flat" cmpd="sng">
              <a:solidFill>
                <a:srgbClr val="A7BA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
            <p:cNvSpPr txBox="1"/>
            <p:nvPr/>
          </p:nvSpPr>
          <p:spPr>
            <a:xfrm>
              <a:off x="2200034" y="2518582"/>
              <a:ext cx="92873" cy="92873"/>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2000"/>
                <a:buFont typeface="Arial"/>
                <a:buNone/>
              </a:pPr>
              <a:endParaRPr sz="2000" b="0" i="0" u="none" strike="noStrike" cap="none">
                <a:solidFill>
                  <a:schemeClr val="accent6"/>
                </a:solidFill>
                <a:latin typeface="Arial"/>
                <a:ea typeface="Arial"/>
                <a:cs typeface="Arial"/>
                <a:sym typeface="Arial"/>
              </a:endParaRPr>
            </a:p>
          </p:txBody>
        </p:sp>
        <p:sp>
          <p:nvSpPr>
            <p:cNvPr id="3902" name="Google Shape;3902;p6"/>
            <p:cNvSpPr/>
            <p:nvPr/>
          </p:nvSpPr>
          <p:spPr>
            <a:xfrm>
              <a:off x="1521366" y="1984705"/>
              <a:ext cx="1450209" cy="578549"/>
            </a:xfrm>
            <a:custGeom>
              <a:avLst/>
              <a:gdLst/>
              <a:ahLst/>
              <a:cxnLst/>
              <a:rect l="l" t="t" r="r" b="b"/>
              <a:pathLst>
                <a:path w="120000" h="120000" extrusionOk="0">
                  <a:moveTo>
                    <a:pt x="0" y="0"/>
                  </a:moveTo>
                  <a:lnTo>
                    <a:pt x="60000" y="0"/>
                  </a:lnTo>
                  <a:lnTo>
                    <a:pt x="60000" y="120000"/>
                  </a:lnTo>
                  <a:lnTo>
                    <a:pt x="120000" y="120000"/>
                  </a:lnTo>
                </a:path>
              </a:pathLst>
            </a:custGeom>
            <a:noFill/>
            <a:ln w="25400" cap="flat" cmpd="sng">
              <a:solidFill>
                <a:srgbClr val="A7BA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
            <p:cNvSpPr txBox="1"/>
            <p:nvPr/>
          </p:nvSpPr>
          <p:spPr>
            <a:xfrm>
              <a:off x="2207437" y="2234946"/>
              <a:ext cx="78067" cy="78067"/>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2000"/>
                <a:buFont typeface="Arial"/>
                <a:buNone/>
              </a:pPr>
              <a:endParaRPr sz="2000" b="0" i="0" u="none" strike="noStrike" cap="none">
                <a:solidFill>
                  <a:schemeClr val="accent6"/>
                </a:solidFill>
                <a:latin typeface="Arial"/>
                <a:ea typeface="Arial"/>
                <a:cs typeface="Arial"/>
                <a:sym typeface="Arial"/>
              </a:endParaRPr>
            </a:p>
          </p:txBody>
        </p:sp>
        <p:sp>
          <p:nvSpPr>
            <p:cNvPr id="3904" name="Google Shape;3904;p6"/>
            <p:cNvSpPr/>
            <p:nvPr/>
          </p:nvSpPr>
          <p:spPr>
            <a:xfrm>
              <a:off x="1521366" y="1933346"/>
              <a:ext cx="1450209" cy="91440"/>
            </a:xfrm>
            <a:custGeom>
              <a:avLst/>
              <a:gdLst/>
              <a:ahLst/>
              <a:cxnLst/>
              <a:rect l="l" t="t" r="r" b="b"/>
              <a:pathLst>
                <a:path w="120000" h="120000" extrusionOk="0">
                  <a:moveTo>
                    <a:pt x="0" y="67399"/>
                  </a:moveTo>
                  <a:lnTo>
                    <a:pt x="60000" y="67399"/>
                  </a:lnTo>
                  <a:lnTo>
                    <a:pt x="60000" y="60000"/>
                  </a:lnTo>
                  <a:lnTo>
                    <a:pt x="120000" y="60000"/>
                  </a:lnTo>
                </a:path>
              </a:pathLst>
            </a:custGeom>
            <a:noFill/>
            <a:ln w="25400" cap="flat" cmpd="sng">
              <a:solidFill>
                <a:srgbClr val="A7BA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
            <p:cNvSpPr txBox="1"/>
            <p:nvPr/>
          </p:nvSpPr>
          <p:spPr>
            <a:xfrm>
              <a:off x="2210215" y="1942811"/>
              <a:ext cx="72511" cy="7251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2000"/>
                <a:buFont typeface="Arial"/>
                <a:buNone/>
              </a:pPr>
              <a:endParaRPr sz="2000" b="0" i="0" u="none" strike="noStrike" cap="none">
                <a:solidFill>
                  <a:schemeClr val="accent6"/>
                </a:solidFill>
                <a:latin typeface="Arial"/>
                <a:ea typeface="Arial"/>
                <a:cs typeface="Arial"/>
                <a:sym typeface="Arial"/>
              </a:endParaRPr>
            </a:p>
          </p:txBody>
        </p:sp>
        <p:sp>
          <p:nvSpPr>
            <p:cNvPr id="3906" name="Google Shape;3906;p6"/>
            <p:cNvSpPr/>
            <p:nvPr/>
          </p:nvSpPr>
          <p:spPr>
            <a:xfrm>
              <a:off x="1521366" y="1399097"/>
              <a:ext cx="1450209" cy="585607"/>
            </a:xfrm>
            <a:custGeom>
              <a:avLst/>
              <a:gdLst/>
              <a:ahLst/>
              <a:cxnLst/>
              <a:rect l="l" t="t" r="r" b="b"/>
              <a:pathLst>
                <a:path w="120000" h="120000" extrusionOk="0">
                  <a:moveTo>
                    <a:pt x="0" y="120000"/>
                  </a:moveTo>
                  <a:lnTo>
                    <a:pt x="60000" y="120000"/>
                  </a:lnTo>
                  <a:lnTo>
                    <a:pt x="60000" y="0"/>
                  </a:lnTo>
                  <a:lnTo>
                    <a:pt x="120000" y="0"/>
                  </a:lnTo>
                </a:path>
              </a:pathLst>
            </a:custGeom>
            <a:noFill/>
            <a:ln w="25400" cap="flat" cmpd="sng">
              <a:solidFill>
                <a:srgbClr val="A7BA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
            <p:cNvSpPr txBox="1"/>
            <p:nvPr/>
          </p:nvSpPr>
          <p:spPr>
            <a:xfrm>
              <a:off x="2207371" y="1652801"/>
              <a:ext cx="78199" cy="78199"/>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908" name="Google Shape;3908;p6"/>
            <p:cNvSpPr/>
            <p:nvPr/>
          </p:nvSpPr>
          <p:spPr>
            <a:xfrm>
              <a:off x="1521366" y="817018"/>
              <a:ext cx="1450209" cy="1167686"/>
            </a:xfrm>
            <a:custGeom>
              <a:avLst/>
              <a:gdLst/>
              <a:ahLst/>
              <a:cxnLst/>
              <a:rect l="l" t="t" r="r" b="b"/>
              <a:pathLst>
                <a:path w="120000" h="120000" extrusionOk="0">
                  <a:moveTo>
                    <a:pt x="0" y="120000"/>
                  </a:moveTo>
                  <a:lnTo>
                    <a:pt x="60000" y="120000"/>
                  </a:lnTo>
                  <a:lnTo>
                    <a:pt x="60000" y="0"/>
                  </a:lnTo>
                  <a:lnTo>
                    <a:pt x="120000" y="0"/>
                  </a:lnTo>
                </a:path>
              </a:pathLst>
            </a:custGeom>
            <a:noFill/>
            <a:ln w="25400" cap="flat" cmpd="sng">
              <a:solidFill>
                <a:srgbClr val="A7BA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
            <p:cNvSpPr txBox="1"/>
            <p:nvPr/>
          </p:nvSpPr>
          <p:spPr>
            <a:xfrm>
              <a:off x="2199924" y="1354314"/>
              <a:ext cx="93094" cy="93094"/>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2000"/>
                <a:buFont typeface="Arial"/>
                <a:buNone/>
              </a:pPr>
              <a:endParaRPr sz="2000" b="0" i="0" u="none" strike="noStrike" cap="none">
                <a:solidFill>
                  <a:schemeClr val="accent6"/>
                </a:solidFill>
                <a:latin typeface="Arial"/>
                <a:ea typeface="Arial"/>
                <a:cs typeface="Arial"/>
                <a:sym typeface="Arial"/>
              </a:endParaRPr>
            </a:p>
          </p:txBody>
        </p:sp>
        <p:sp>
          <p:nvSpPr>
            <p:cNvPr id="3910" name="Google Shape;3910;p6"/>
            <p:cNvSpPr/>
            <p:nvPr/>
          </p:nvSpPr>
          <p:spPr>
            <a:xfrm>
              <a:off x="1521366" y="232831"/>
              <a:ext cx="1450209" cy="1751873"/>
            </a:xfrm>
            <a:custGeom>
              <a:avLst/>
              <a:gdLst/>
              <a:ahLst/>
              <a:cxnLst/>
              <a:rect l="l" t="t" r="r" b="b"/>
              <a:pathLst>
                <a:path w="120000" h="120000" extrusionOk="0">
                  <a:moveTo>
                    <a:pt x="0" y="120000"/>
                  </a:moveTo>
                  <a:lnTo>
                    <a:pt x="60000" y="120000"/>
                  </a:lnTo>
                  <a:lnTo>
                    <a:pt x="60000" y="0"/>
                  </a:lnTo>
                  <a:lnTo>
                    <a:pt x="120000" y="0"/>
                  </a:lnTo>
                </a:path>
              </a:pathLst>
            </a:custGeom>
            <a:noFill/>
            <a:ln w="25400" cap="flat" cmpd="sng">
              <a:solidFill>
                <a:srgbClr val="A7BA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
            <p:cNvSpPr txBox="1"/>
            <p:nvPr/>
          </p:nvSpPr>
          <p:spPr>
            <a:xfrm>
              <a:off x="2189615" y="1051912"/>
              <a:ext cx="113712" cy="113712"/>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2000"/>
                <a:buFont typeface="Arial"/>
                <a:buNone/>
              </a:pPr>
              <a:endParaRPr sz="2000" b="0" i="0" u="none" strike="noStrike" cap="none">
                <a:solidFill>
                  <a:schemeClr val="accent6"/>
                </a:solidFill>
                <a:latin typeface="Arial"/>
                <a:ea typeface="Arial"/>
                <a:cs typeface="Arial"/>
                <a:sym typeface="Arial"/>
              </a:endParaRPr>
            </a:p>
          </p:txBody>
        </p:sp>
        <p:sp>
          <p:nvSpPr>
            <p:cNvPr id="3912" name="Google Shape;3912;p6"/>
            <p:cNvSpPr/>
            <p:nvPr/>
          </p:nvSpPr>
          <p:spPr>
            <a:xfrm>
              <a:off x="640010" y="1785422"/>
              <a:ext cx="1364147" cy="398565"/>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
            <p:cNvSpPr txBox="1"/>
            <p:nvPr/>
          </p:nvSpPr>
          <p:spPr>
            <a:xfrm>
              <a:off x="640010" y="1785422"/>
              <a:ext cx="1364147" cy="398565"/>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 sz="2000" b="0" i="0" u="none" strike="noStrike" cap="none">
                  <a:solidFill>
                    <a:schemeClr val="accent6"/>
                  </a:solidFill>
                  <a:latin typeface="Arial"/>
                  <a:ea typeface="Arial"/>
                  <a:cs typeface="Arial"/>
                  <a:sym typeface="Arial"/>
                </a:rPr>
                <a:t>Modelo</a:t>
              </a:r>
              <a:endParaRPr/>
            </a:p>
          </p:txBody>
        </p:sp>
        <p:sp>
          <p:nvSpPr>
            <p:cNvPr id="3914" name="Google Shape;3914;p6"/>
            <p:cNvSpPr/>
            <p:nvPr/>
          </p:nvSpPr>
          <p:spPr>
            <a:xfrm>
              <a:off x="2971575" y="0"/>
              <a:ext cx="4125163" cy="465662"/>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
            <p:cNvSpPr txBox="1"/>
            <p:nvPr/>
          </p:nvSpPr>
          <p:spPr>
            <a:xfrm>
              <a:off x="2971575" y="0"/>
              <a:ext cx="4125163" cy="465662"/>
            </a:xfrm>
            <a:prstGeom prst="rect">
              <a:avLst/>
            </a:prstGeom>
            <a:solidFill>
              <a:srgbClr val="B6D7A8"/>
            </a:solid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 sz="2000" b="0" i="0" u="none" strike="noStrike" cap="none">
                  <a:solidFill>
                    <a:schemeClr val="accent6"/>
                  </a:solidFill>
                  <a:latin typeface="Arial"/>
                  <a:ea typeface="Arial"/>
                  <a:cs typeface="Arial"/>
                  <a:sym typeface="Arial"/>
                </a:rPr>
                <a:t>Neu</a:t>
              </a:r>
              <a:r>
                <a:rPr lang="en" sz="2000">
                  <a:solidFill>
                    <a:schemeClr val="accent6"/>
                  </a:solidFill>
                </a:rPr>
                <a:t>m</a:t>
              </a:r>
              <a:r>
                <a:rPr lang="en" sz="2000" b="0" i="0" u="none" strike="noStrike" cap="none">
                  <a:solidFill>
                    <a:schemeClr val="accent6"/>
                  </a:solidFill>
                  <a:latin typeface="Arial"/>
                  <a:ea typeface="Arial"/>
                  <a:cs typeface="Arial"/>
                  <a:sym typeface="Arial"/>
                </a:rPr>
                <a:t>onía</a:t>
              </a:r>
              <a:endParaRPr sz="2000" b="0" i="0" u="none" strike="noStrike" cap="none">
                <a:solidFill>
                  <a:schemeClr val="accent6"/>
                </a:solidFill>
                <a:latin typeface="Arial"/>
                <a:ea typeface="Arial"/>
                <a:cs typeface="Arial"/>
                <a:sym typeface="Arial"/>
              </a:endParaRPr>
            </a:p>
          </p:txBody>
        </p:sp>
        <p:sp>
          <p:nvSpPr>
            <p:cNvPr id="3916" name="Google Shape;3916;p6"/>
            <p:cNvSpPr/>
            <p:nvPr/>
          </p:nvSpPr>
          <p:spPr>
            <a:xfrm>
              <a:off x="2971575" y="584187"/>
              <a:ext cx="4125163" cy="465662"/>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
            <p:cNvSpPr txBox="1"/>
            <p:nvPr/>
          </p:nvSpPr>
          <p:spPr>
            <a:xfrm>
              <a:off x="2971575" y="584187"/>
              <a:ext cx="4125163" cy="465662"/>
            </a:xfrm>
            <a:prstGeom prst="rect">
              <a:avLst/>
            </a:prstGeom>
            <a:solidFill>
              <a:srgbClr val="B6D7A8"/>
            </a:solid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 sz="2000">
                  <a:solidFill>
                    <a:schemeClr val="accent6"/>
                  </a:solidFill>
                </a:rPr>
                <a:t>Embarazo</a:t>
              </a:r>
              <a:endParaRPr/>
            </a:p>
          </p:txBody>
        </p:sp>
        <p:sp>
          <p:nvSpPr>
            <p:cNvPr id="3918" name="Google Shape;3918;p6"/>
            <p:cNvSpPr/>
            <p:nvPr/>
          </p:nvSpPr>
          <p:spPr>
            <a:xfrm>
              <a:off x="2971575" y="1166265"/>
              <a:ext cx="4125605" cy="465662"/>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
            <p:cNvSpPr txBox="1"/>
            <p:nvPr/>
          </p:nvSpPr>
          <p:spPr>
            <a:xfrm>
              <a:off x="2971575" y="1166265"/>
              <a:ext cx="4125605" cy="465662"/>
            </a:xfrm>
            <a:prstGeom prst="rect">
              <a:avLst/>
            </a:prstGeom>
            <a:solidFill>
              <a:srgbClr val="B6D7A8"/>
            </a:solid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 sz="2000" b="0" i="0" u="none" strike="noStrike" cap="none">
                  <a:solidFill>
                    <a:schemeClr val="accent6"/>
                  </a:solidFill>
                  <a:latin typeface="Arial"/>
                  <a:ea typeface="Arial"/>
                  <a:cs typeface="Arial"/>
                  <a:sym typeface="Arial"/>
                </a:rPr>
                <a:t>Insuficiencia </a:t>
              </a:r>
              <a:r>
                <a:rPr lang="en" sz="2000">
                  <a:solidFill>
                    <a:schemeClr val="accent6"/>
                  </a:solidFill>
                </a:rPr>
                <a:t>r</a:t>
              </a:r>
              <a:r>
                <a:rPr lang="en" sz="2000" b="0" i="0" u="none" strike="noStrike" cap="none">
                  <a:solidFill>
                    <a:schemeClr val="accent6"/>
                  </a:solidFill>
                  <a:latin typeface="Arial"/>
                  <a:ea typeface="Arial"/>
                  <a:cs typeface="Arial"/>
                  <a:sym typeface="Arial"/>
                </a:rPr>
                <a:t>enal</a:t>
              </a:r>
              <a:endParaRPr/>
            </a:p>
          </p:txBody>
        </p:sp>
        <p:sp>
          <p:nvSpPr>
            <p:cNvPr id="3920" name="Google Shape;3920;p6"/>
            <p:cNvSpPr/>
            <p:nvPr/>
          </p:nvSpPr>
          <p:spPr>
            <a:xfrm>
              <a:off x="2971575" y="1746235"/>
              <a:ext cx="4125163" cy="465662"/>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
            <p:cNvSpPr txBox="1"/>
            <p:nvPr/>
          </p:nvSpPr>
          <p:spPr>
            <a:xfrm>
              <a:off x="2971575" y="1746235"/>
              <a:ext cx="4125163" cy="465662"/>
            </a:xfrm>
            <a:prstGeom prst="rect">
              <a:avLst/>
            </a:prstGeom>
            <a:solidFill>
              <a:srgbClr val="B6D7A8"/>
            </a:solid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 sz="2000">
                  <a:solidFill>
                    <a:schemeClr val="accent6"/>
                  </a:solidFill>
                </a:rPr>
                <a:t>Inmunosupresión</a:t>
              </a:r>
              <a:endParaRPr/>
            </a:p>
          </p:txBody>
        </p:sp>
        <p:sp>
          <p:nvSpPr>
            <p:cNvPr id="3922" name="Google Shape;3922;p6"/>
            <p:cNvSpPr/>
            <p:nvPr/>
          </p:nvSpPr>
          <p:spPr>
            <a:xfrm>
              <a:off x="2971575" y="2330423"/>
              <a:ext cx="4125163" cy="465662"/>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
            <p:cNvSpPr txBox="1"/>
            <p:nvPr/>
          </p:nvSpPr>
          <p:spPr>
            <a:xfrm>
              <a:off x="2971575" y="2330423"/>
              <a:ext cx="4125163" cy="465662"/>
            </a:xfrm>
            <a:prstGeom prst="rect">
              <a:avLst/>
            </a:prstGeom>
            <a:solidFill>
              <a:srgbClr val="B6D7A8"/>
            </a:solid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 sz="2000">
                  <a:solidFill>
                    <a:schemeClr val="accent6"/>
                  </a:solidFill>
                </a:rPr>
                <a:t>Covid</a:t>
              </a:r>
              <a:endParaRPr/>
            </a:p>
          </p:txBody>
        </p:sp>
        <p:sp>
          <p:nvSpPr>
            <p:cNvPr id="3924" name="Google Shape;3924;p6"/>
            <p:cNvSpPr/>
            <p:nvPr/>
          </p:nvSpPr>
          <p:spPr>
            <a:xfrm>
              <a:off x="2971575" y="2912501"/>
              <a:ext cx="4125163" cy="465662"/>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
            <p:cNvSpPr txBox="1"/>
            <p:nvPr/>
          </p:nvSpPr>
          <p:spPr>
            <a:xfrm>
              <a:off x="2971575" y="2912501"/>
              <a:ext cx="4125163" cy="465662"/>
            </a:xfrm>
            <a:prstGeom prst="rect">
              <a:avLst/>
            </a:prstGeom>
            <a:solidFill>
              <a:srgbClr val="B6D7A8"/>
            </a:solid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 sz="2000">
                  <a:solidFill>
                    <a:schemeClr val="accent6"/>
                  </a:solidFill>
                </a:rPr>
                <a:t>Edad mayor a 80 años</a:t>
              </a:r>
              <a:endParaRPr/>
            </a:p>
          </p:txBody>
        </p:sp>
        <p:sp>
          <p:nvSpPr>
            <p:cNvPr id="3926" name="Google Shape;3926;p6"/>
            <p:cNvSpPr/>
            <p:nvPr/>
          </p:nvSpPr>
          <p:spPr>
            <a:xfrm>
              <a:off x="2971575" y="3494580"/>
              <a:ext cx="4125163" cy="465662"/>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
            <p:cNvSpPr txBox="1"/>
            <p:nvPr/>
          </p:nvSpPr>
          <p:spPr>
            <a:xfrm>
              <a:off x="2971575" y="3494580"/>
              <a:ext cx="4125163" cy="465662"/>
            </a:xfrm>
            <a:prstGeom prst="rect">
              <a:avLst/>
            </a:prstGeom>
            <a:solidFill>
              <a:srgbClr val="F4CCCC"/>
            </a:solid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 sz="2000">
                  <a:solidFill>
                    <a:schemeClr val="accent6"/>
                  </a:solidFill>
                </a:rPr>
                <a:t>Edad de 10 a 70 años</a:t>
              </a:r>
              <a:endParaRPr/>
            </a:p>
          </p:txBody>
        </p:sp>
      </p:grpSp>
    </p:spTree>
  </p:cSld>
  <p:clrMapOvr>
    <a:masterClrMapping/>
  </p:clrMapOvr>
  <p:transition spd="slow">
    <p:wipe/>
  </p:transition>
</p:sld>
</file>

<file path=ppt/theme/theme1.xml><?xml version="1.0" encoding="utf-8"?>
<a:theme xmlns:a="http://schemas.openxmlformats.org/drawingml/2006/main" name="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3080</Words>
  <Application>Microsoft Office PowerPoint</Application>
  <PresentationFormat>On-screen Show (16:9)</PresentationFormat>
  <Paragraphs>648</Paragraphs>
  <Slides>69</Slides>
  <Notes>69</Notes>
  <HiddenSlides>41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69</vt:i4>
      </vt:variant>
    </vt:vector>
  </HeadingPairs>
  <TitlesOfParts>
    <vt:vector size="80" baseType="lpstr">
      <vt:lpstr>Dosis ExtraLight</vt:lpstr>
      <vt:lpstr>Courier New</vt:lpstr>
      <vt:lpstr>Arial</vt:lpstr>
      <vt:lpstr>Dosis</vt:lpstr>
      <vt:lpstr>Verdana</vt:lpstr>
      <vt:lpstr>Titillium Web ExtraLight</vt:lpstr>
      <vt:lpstr>Montserrat</vt:lpstr>
      <vt:lpstr>Titillium Web Light</vt:lpstr>
      <vt:lpstr>Titillium Web</vt:lpstr>
      <vt:lpstr>Calibri</vt:lpstr>
      <vt:lpstr>Mowbray template</vt:lpstr>
      <vt:lpstr>Trabajo Práctico N°4 Predicción de variabilidad genética a a partir de datos morfológicos en moluscos terrestres exóticos invasores</vt:lpstr>
      <vt:lpstr>PowerPoint Presentation</vt:lpstr>
      <vt:lpstr>PowerPoint Presentation</vt:lpstr>
      <vt:lpstr>PowerPoint Presentation</vt:lpstr>
      <vt:lpstr>PowerPoint Presentation</vt:lpstr>
      <vt:lpstr>PowerPoint Presentation</vt:lpstr>
      <vt:lpstr>MODELADO</vt:lpstr>
      <vt:lpstr>MODELADO</vt:lpstr>
      <vt:lpstr>Features con Mayor preponderancia</vt:lpstr>
      <vt:lpstr>PowerPoint Presentation</vt:lpstr>
      <vt:lpstr>MODELADO</vt:lpstr>
      <vt:lpstr>PowerPoint Presentation</vt:lpstr>
      <vt:lpstr>PowerPoint Presentation</vt:lpstr>
      <vt:lpstr>PowerPoint Presentation</vt:lpstr>
      <vt:lpstr>Gracias!</vt:lpstr>
      <vt:lpstr>Conclusiones</vt:lpstr>
      <vt:lpstr>Back up imagenes</vt:lpstr>
      <vt:lpstr>Back up imagenes</vt:lpstr>
      <vt:lpstr>Back up imagenes</vt:lpstr>
      <vt:lpstr>Modelado</vt:lpstr>
      <vt:lpstr>PowerPoint Presentation</vt:lpstr>
      <vt:lpstr>ROADMAP</vt:lpstr>
      <vt:lpstr>Análisis previo</vt:lpstr>
      <vt:lpstr>Modelado: Regresión lineal simple </vt:lpstr>
      <vt:lpstr>Modelado: Regresión lineal simple </vt:lpstr>
      <vt:lpstr>Modelado: Regresión lineal múltiple </vt:lpstr>
      <vt:lpstr>Modelado: Regresión lineal múltiple </vt:lpstr>
      <vt:lpstr>PowerPoint Presentation</vt:lpstr>
      <vt:lpstr>Conclusiones</vt:lpstr>
      <vt:lpstr>Validación Supuestos de Markov</vt:lpstr>
      <vt:lpstr>PowerPoint Presentation</vt:lpstr>
      <vt:lpstr>PowerPoint Presentation</vt:lpstr>
      <vt:lpstr>PowerPoint Presentation</vt:lpstr>
      <vt:lpstr>PowerPoint Presentation</vt:lpstr>
      <vt:lpstr>BIG CONCEPT</vt:lpstr>
      <vt:lpstr>INSTRUCTIONS FOR USE</vt:lpstr>
      <vt:lpstr>1. TRANSITION HEADLINE</vt:lpstr>
      <vt:lpstr>PowerPoint Presentation</vt:lpstr>
      <vt:lpstr>A PICTURE IS WORTH A THOUSAND WORDS</vt:lpstr>
      <vt:lpstr>Want big impact? Use big image.</vt:lpstr>
      <vt:lpstr>THIS IS A SLIDE TITLE</vt:lpstr>
      <vt:lpstr>YOU CAN ALSO SPLIT YOUR CONTENT</vt:lpstr>
      <vt:lpstr>IN TWO OR THREE COLUMNS</vt:lpstr>
      <vt:lpstr>USE CHARTS TO EXPLAIN YOUR IDEAS</vt:lpstr>
      <vt:lpstr>AND TABLES TO COMPARE DATA</vt:lpstr>
      <vt:lpstr>MAPS</vt:lpstr>
      <vt:lpstr>89,526,124</vt:lpstr>
      <vt:lpstr>89,526,124$</vt:lpstr>
      <vt:lpstr>OUR PROCESS IS EASY</vt:lpstr>
      <vt:lpstr>LET’S REVIEW SOME CONCEPTS</vt:lpstr>
      <vt:lpstr>PowerPoint Presentation</vt:lpstr>
      <vt:lpstr>PowerPoint Presentation</vt:lpstr>
      <vt:lpstr>PowerPoint Presentation</vt:lpstr>
      <vt:lpstr>PowerPoint Presentation</vt:lpstr>
      <vt:lpstr>CREDITS</vt:lpstr>
      <vt:lpstr>PRESENTATION DESIGN</vt:lpstr>
      <vt:lpstr>2. EXTRA RESOURCES</vt:lpstr>
      <vt:lpstr>TIMELINE</vt:lpstr>
      <vt:lpstr>GANTT CHART</vt:lpstr>
      <vt:lpstr>SWOT ANALYSIS</vt:lpstr>
      <vt:lpstr>BUSINESS MODEL CANVAS</vt:lpstr>
      <vt:lpstr>FUNNEL</vt:lpstr>
      <vt:lpstr>TEAM PRESENTATION</vt:lpstr>
      <vt:lpstr>COMPETITOR MATRIX</vt:lpstr>
      <vt:lpstr>WEEKLY PLANNER</vt:lpstr>
      <vt:lpstr>PowerPoint Presentation</vt:lpstr>
      <vt:lpstr>DIAGRAMS AND INFOGRAPHICS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Trabajo Práctico N°4 Predicción de variabilidad genética a a partir de datos morfológicos en moluscos terrestres exóticos invasores</dc:title>
  <dc:creator>msaied@alumno.unlam.edu.ar</dc:creator>
  <cp:lastModifiedBy>Enzo Serniotti</cp:lastModifiedBy>
  <cp:revision>1</cp:revision>
  <dcterms:modified xsi:type="dcterms:W3CDTF">2022-08-23T16:09:20Z</dcterms:modified>
</cp:coreProperties>
</file>